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147483661" r:id="rId5"/>
    <p:sldMasterId id="2147483674" r:id="rId6"/>
    <p:sldMasterId id="2147483687" r:id="rId7"/>
    <p:sldMasterId id="2147483700" r:id="rId8"/>
    <p:sldMasterId id="2147483713" r:id="rId9"/>
    <p:sldMasterId id="2147483726" r:id="rId10"/>
    <p:sldMasterId id="2147483739" r:id="rId11"/>
  </p:sldMasterIdLst>
  <p:notesMasterIdLst>
    <p:notesMasterId r:id="rId25"/>
  </p:notesMasterIdLst>
  <p:handoutMasterIdLst>
    <p:handoutMasterId r:id="rId26"/>
  </p:handoutMasterIdLst>
  <p:sldIdLst>
    <p:sldId id="1195" r:id="rId12"/>
    <p:sldId id="1201" r:id="rId13"/>
    <p:sldId id="1213" r:id="rId14"/>
    <p:sldId id="1223" r:id="rId15"/>
    <p:sldId id="1224" r:id="rId16"/>
    <p:sldId id="1225" r:id="rId17"/>
    <p:sldId id="1226" r:id="rId18"/>
    <p:sldId id="1227" r:id="rId19"/>
    <p:sldId id="1231" r:id="rId20"/>
    <p:sldId id="1230" r:id="rId21"/>
    <p:sldId id="1232" r:id="rId22"/>
    <p:sldId id="1217" r:id="rId23"/>
    <p:sldId id="1194" r:id="rId24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orena Cecilia Espinosa Caceres" initials="LC" lastIdx="11" clrIdx="0"/>
  <p:cmAuthor id="2" name="Bernardita Luz Saona Urmeneta" initials="BU" lastIdx="3" clrIdx="1"/>
  <p:cmAuthor id="3" name="Carolina de la Paz Mascareño Orellana" initials="CO" lastIdx="3" clrIdx="2"/>
  <p:cmAuthor id="4" name="Alex Philip Caro Hidalgo" initials="APCH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A64D"/>
    <a:srgbClr val="663C77"/>
    <a:srgbClr val="2C427E"/>
    <a:srgbClr val="1E3C7D"/>
    <a:srgbClr val="E3771E"/>
    <a:srgbClr val="EB7D1D"/>
    <a:srgbClr val="EF7F1C"/>
    <a:srgbClr val="EF9E08"/>
    <a:srgbClr val="F29E02"/>
    <a:srgbClr val="97B5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F62D48-B705-96CC-A5C7-7D136304A833}" v="37" dt="2024-09-25T18:08:07.8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0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presProps" Target="pres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D2ADB8-00AA-4008-A6F9-BCAAF1DE2B2A}" type="datetimeFigureOut">
              <a:rPr lang="es-CL" smtClean="0"/>
              <a:t>25-09-2024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73E760-56C8-4C06-A47D-2D1EE57927B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A8666F-430F-4574-B68F-CCF3FDFBFAC0}" type="datetimeFigureOut">
              <a:rPr lang="es-CL" smtClean="0"/>
              <a:t>25-09-2024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E71785-62E4-461A-B245-697A380444B8}" type="slidenum">
              <a:rPr lang="es-CL" smtClean="0"/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71785-62E4-461A-B245-697A380444B8}" type="slidenum">
              <a:rPr lang="es-CL" smtClean="0"/>
              <a:t>12</a:t>
            </a:fld>
            <a:endParaRPr lang="es-C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sv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png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4.sv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3.png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emf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4.sv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3.png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4.emf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4.sv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3.png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4.emf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4.svg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3.png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4.emf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4.svg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3.png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4.emf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4.svg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3.png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ángulo 39"/>
          <p:cNvSpPr/>
          <p:nvPr userDrawn="1"/>
        </p:nvSpPr>
        <p:spPr>
          <a:xfrm>
            <a:off x="-1" y="1896857"/>
            <a:ext cx="12192001" cy="4961143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2"/>
              </a:solidFill>
            </a:endParaRPr>
          </a:p>
        </p:txBody>
      </p:sp>
      <p:sp>
        <p:nvSpPr>
          <p:cNvPr id="29" name="Rectángulo 28"/>
          <p:cNvSpPr/>
          <p:nvPr userDrawn="1"/>
        </p:nvSpPr>
        <p:spPr>
          <a:xfrm>
            <a:off x="-1" y="1"/>
            <a:ext cx="12192001" cy="55026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u="sng">
              <a:solidFill>
                <a:schemeClr val="tx2"/>
              </a:solidFill>
            </a:endParaRPr>
          </a:p>
        </p:txBody>
      </p:sp>
      <p:sp>
        <p:nvSpPr>
          <p:cNvPr id="30" name="Título 1"/>
          <p:cNvSpPr>
            <a:spLocks noGrp="1"/>
          </p:cNvSpPr>
          <p:nvPr>
            <p:ph type="title" hasCustomPrompt="1"/>
          </p:nvPr>
        </p:nvSpPr>
        <p:spPr>
          <a:xfrm>
            <a:off x="3967397" y="2347311"/>
            <a:ext cx="7777262" cy="1718922"/>
          </a:xfrm>
        </p:spPr>
        <p:txBody>
          <a:bodyPr lIns="0" anchor="b">
            <a:noAutofit/>
          </a:bodyPr>
          <a:lstStyle>
            <a:lvl1pPr algn="l">
              <a:defRPr sz="6000" b="1" i="0" u="none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s-ES"/>
              <a:t>Título presentación</a:t>
            </a:r>
            <a:endParaRPr lang="es-CL"/>
          </a:p>
        </p:txBody>
      </p:sp>
      <p:sp>
        <p:nvSpPr>
          <p:cNvPr id="31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3967397" y="4346191"/>
            <a:ext cx="7777262" cy="483181"/>
          </a:xfrm>
        </p:spPr>
        <p:txBody>
          <a:bodyPr lIns="0">
            <a:normAutofit/>
          </a:bodyPr>
          <a:lstStyle>
            <a:lvl1pPr marL="0" indent="0" algn="l">
              <a:buNone/>
              <a:defRPr sz="2400" b="0" u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Bajada de título</a:t>
            </a:r>
          </a:p>
        </p:txBody>
      </p:sp>
      <p:sp>
        <p:nvSpPr>
          <p:cNvPr id="32" name="Marcador de texto 2"/>
          <p:cNvSpPr>
            <a:spLocks noGrp="1"/>
          </p:cNvSpPr>
          <p:nvPr>
            <p:ph type="body" idx="10" hasCustomPrompt="1"/>
          </p:nvPr>
        </p:nvSpPr>
        <p:spPr>
          <a:xfrm>
            <a:off x="6788494" y="6080306"/>
            <a:ext cx="4896697" cy="285640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Mes y año</a:t>
            </a:r>
          </a:p>
        </p:txBody>
      </p:sp>
      <p:sp>
        <p:nvSpPr>
          <p:cNvPr id="33" name="Triángulo 4"/>
          <p:cNvSpPr/>
          <p:nvPr userDrawn="1"/>
        </p:nvSpPr>
        <p:spPr>
          <a:xfrm rot="16200000" flipH="1" flipV="1">
            <a:off x="2748181" y="5403135"/>
            <a:ext cx="1429764" cy="1479968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Gráfico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11575" y="0"/>
            <a:ext cx="2734654" cy="6858000"/>
          </a:xfrm>
          <a:prstGeom prst="rect">
            <a:avLst/>
          </a:prstGeom>
        </p:spPr>
      </p:pic>
      <p:pic>
        <p:nvPicPr>
          <p:cNvPr id="39" name="Gráfico 7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8973" y="5769432"/>
            <a:ext cx="846565" cy="821757"/>
          </a:xfrm>
          <a:prstGeom prst="rect">
            <a:avLst/>
          </a:prstGeom>
        </p:spPr>
      </p:pic>
      <p:sp>
        <p:nvSpPr>
          <p:cNvPr id="2" name="Rectángulo 1"/>
          <p:cNvSpPr/>
          <p:nvPr userDrawn="1"/>
        </p:nvSpPr>
        <p:spPr>
          <a:xfrm>
            <a:off x="1210235" y="6248400"/>
            <a:ext cx="268941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1" y="0"/>
            <a:ext cx="12191999" cy="18560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2928650"/>
            <a:ext cx="11108267" cy="2669263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</a:t>
            </a:r>
          </a:p>
        </p:txBody>
      </p:sp>
      <p:sp>
        <p:nvSpPr>
          <p:cNvPr id="19" name="Título 1"/>
          <p:cNvSpPr>
            <a:spLocks noGrp="1"/>
          </p:cNvSpPr>
          <p:nvPr>
            <p:ph type="title" hasCustomPrompt="1"/>
          </p:nvPr>
        </p:nvSpPr>
        <p:spPr>
          <a:xfrm>
            <a:off x="2602124" y="525103"/>
            <a:ext cx="8316031" cy="846497"/>
          </a:xfrm>
        </p:spPr>
        <p:txBody>
          <a:bodyPr lIns="0" rIns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s-MX"/>
              <a:t>Introducción general</a:t>
            </a:r>
            <a:endParaRPr lang="es-CL"/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" y="0"/>
            <a:ext cx="1855228" cy="185609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43156" y="6259264"/>
            <a:ext cx="349422" cy="333866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S (INDIC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 userDrawn="1"/>
        </p:nvSpPr>
        <p:spPr>
          <a:xfrm>
            <a:off x="1" y="0"/>
            <a:ext cx="4405528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6093543" y="1385226"/>
            <a:ext cx="5692058" cy="482251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1" name="Marcador de texto 6"/>
          <p:cNvSpPr>
            <a:spLocks noGrp="1"/>
          </p:cNvSpPr>
          <p:nvPr>
            <p:ph type="body" sz="quarter" idx="14" hasCustomPrompt="1"/>
          </p:nvPr>
        </p:nvSpPr>
        <p:spPr>
          <a:xfrm>
            <a:off x="6093542" y="4510880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5" name="Marcador de texto 6"/>
          <p:cNvSpPr>
            <a:spLocks noGrp="1"/>
          </p:cNvSpPr>
          <p:nvPr>
            <p:ph type="body" sz="quarter" idx="16" hasCustomPrompt="1"/>
          </p:nvPr>
        </p:nvSpPr>
        <p:spPr>
          <a:xfrm>
            <a:off x="6093542" y="2152479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17" hasCustomPrompt="1"/>
          </p:nvPr>
        </p:nvSpPr>
        <p:spPr>
          <a:xfrm>
            <a:off x="6093542" y="5312664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1" name="Marcador de texto 6"/>
          <p:cNvSpPr>
            <a:spLocks noGrp="1"/>
          </p:cNvSpPr>
          <p:nvPr>
            <p:ph type="body" sz="quarter" idx="19" hasCustomPrompt="1"/>
          </p:nvPr>
        </p:nvSpPr>
        <p:spPr>
          <a:xfrm>
            <a:off x="6093542" y="2939892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3542" y="3735436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0" name="Marcador de texto 9"/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5040039" y="1385077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01.</a:t>
            </a:r>
            <a:endParaRPr lang="es-CL"/>
          </a:p>
        </p:txBody>
      </p:sp>
      <p:sp>
        <p:nvSpPr>
          <p:cNvPr id="13" name="Marcador de texto 12"/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5040039" y="2152479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02.</a:t>
            </a:r>
            <a:endParaRPr lang="es-CL"/>
          </a:p>
        </p:txBody>
      </p:sp>
      <p:sp>
        <p:nvSpPr>
          <p:cNvPr id="37" name="Marcador de texto 36"/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5040039" y="2939892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03.</a:t>
            </a:r>
            <a:endParaRPr lang="es-CL"/>
          </a:p>
        </p:txBody>
      </p:sp>
      <p:sp>
        <p:nvSpPr>
          <p:cNvPr id="39" name="Marcador de texto 38"/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5040039" y="3735436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04.</a:t>
            </a:r>
            <a:endParaRPr lang="es-CL"/>
          </a:p>
        </p:txBody>
      </p:sp>
      <p:sp>
        <p:nvSpPr>
          <p:cNvPr id="41" name="Marcador de texto 40"/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5040039" y="4510880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05.</a:t>
            </a:r>
            <a:endParaRPr lang="es-CL"/>
          </a:p>
        </p:txBody>
      </p:sp>
      <p:sp>
        <p:nvSpPr>
          <p:cNvPr id="43" name="Marcador de texto 42"/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5040039" y="5312664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06.</a:t>
            </a:r>
            <a:endParaRPr lang="es-CL"/>
          </a:p>
        </p:txBody>
      </p:sp>
      <p:sp>
        <p:nvSpPr>
          <p:cNvPr id="2" name="Título 1"/>
          <p:cNvSpPr>
            <a:spLocks noGrp="1"/>
          </p:cNvSpPr>
          <p:nvPr userDrawn="1">
            <p:ph type="title" hasCustomPrompt="1"/>
          </p:nvPr>
        </p:nvSpPr>
        <p:spPr>
          <a:xfrm>
            <a:off x="526942" y="2356360"/>
            <a:ext cx="3885359" cy="824732"/>
          </a:xfrm>
        </p:spPr>
        <p:txBody>
          <a:bodyPr lIns="0" anchor="ctr" anchorCtr="0"/>
          <a:lstStyle>
            <a:lvl1pPr algn="l">
              <a:defRPr sz="4000" b="1" baseline="0">
                <a:solidFill>
                  <a:schemeClr val="bg1"/>
                </a:solidFill>
              </a:defRPr>
            </a:lvl1pPr>
          </a:lstStyle>
          <a:p>
            <a:r>
              <a:rPr lang="es-ES"/>
              <a:t>Contenidos</a:t>
            </a:r>
            <a:endParaRPr lang="es-CL"/>
          </a:p>
        </p:txBody>
      </p:sp>
      <p:pic>
        <p:nvPicPr>
          <p:cNvPr id="20" name="Gráfico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3921117"/>
            <a:ext cx="4412301" cy="2944083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18555" y="6316928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CIÓN CAPI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52" name="Marcador de texto 51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036949" y="2702676"/>
            <a:ext cx="6568898" cy="1501201"/>
          </a:xfrm>
        </p:spPr>
        <p:txBody>
          <a:bodyPr lIns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del capítulo</a:t>
            </a:r>
            <a:endParaRPr lang="es-CL"/>
          </a:p>
        </p:txBody>
      </p:sp>
      <p:sp>
        <p:nvSpPr>
          <p:cNvPr id="3" name="Rectángulo 2"/>
          <p:cNvSpPr/>
          <p:nvPr userDrawn="1"/>
        </p:nvSpPr>
        <p:spPr>
          <a:xfrm>
            <a:off x="-5968" y="2262887"/>
            <a:ext cx="4603106" cy="2326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" name="Título 52"/>
          <p:cNvSpPr>
            <a:spLocks noGrp="1"/>
          </p:cNvSpPr>
          <p:nvPr userDrawn="1">
            <p:ph type="title" hasCustomPrompt="1"/>
          </p:nvPr>
        </p:nvSpPr>
        <p:spPr>
          <a:xfrm>
            <a:off x="-48985" y="2702677"/>
            <a:ext cx="4319902" cy="1501200"/>
          </a:xfrm>
        </p:spPr>
        <p:txBody>
          <a:bodyPr lIns="90000" rIns="90000"/>
          <a:lstStyle>
            <a:lvl1pPr algn="r">
              <a:defRPr sz="7900">
                <a:solidFill>
                  <a:schemeClr val="tx2"/>
                </a:solidFill>
              </a:defRPr>
            </a:lvl1pPr>
          </a:lstStyle>
          <a:p>
            <a:r>
              <a:rPr lang="es-MX"/>
              <a:t>00.</a:t>
            </a:r>
            <a:endParaRPr lang="es-CL"/>
          </a:p>
        </p:txBody>
      </p:sp>
      <p:pic>
        <p:nvPicPr>
          <p:cNvPr id="7" name="Gráfico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b="50540"/>
          <a:stretch>
            <a:fillRect/>
          </a:stretch>
        </p:blipFill>
        <p:spPr>
          <a:xfrm>
            <a:off x="0" y="0"/>
            <a:ext cx="4603106" cy="2282675"/>
          </a:xfrm>
          <a:prstGeom prst="rect">
            <a:avLst/>
          </a:prstGeom>
        </p:spPr>
      </p:pic>
      <p:pic>
        <p:nvPicPr>
          <p:cNvPr id="13" name="Gráfico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50465" r="130"/>
          <a:stretch>
            <a:fillRect/>
          </a:stretch>
        </p:blipFill>
        <p:spPr>
          <a:xfrm>
            <a:off x="0" y="4571926"/>
            <a:ext cx="4597138" cy="228607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5429454" y="1148981"/>
            <a:ext cx="4394168" cy="115125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29454" y="2729455"/>
            <a:ext cx="6210678" cy="304687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shdjfhdsjfhdfjmvnmnvmsvfhsdfhdsjfhjdbfjdsfdshfjdshjkfhsdjfndsjbvdjvhdjsxkghjkshgnjkdfhgjkdfhgkfdhgjkdfhgjkdzfhgjkdfhgjkdhfsgjkdhfgjhdfghdfjgkhdfjkghjghsdjkghakhgjkdfhgksdhgksdjhgkaldhsgjkasgjkdshgkjfdhgjfdhgjdfshgfkjdajsdsdfjdsfjdsfjsrafgsfaj,gjafsgj</a:t>
            </a:r>
            <a:endParaRPr lang="es-CL"/>
          </a:p>
        </p:txBody>
      </p:sp>
      <p:sp>
        <p:nvSpPr>
          <p:cNvPr id="27" name="Marcador de SmartArt 26"/>
          <p:cNvSpPr>
            <a:spLocks noGrp="1"/>
          </p:cNvSpPr>
          <p:nvPr>
            <p:ph type="dgm" sz="quarter" idx="42"/>
          </p:nvPr>
        </p:nvSpPr>
        <p:spPr>
          <a:xfrm>
            <a:off x="751724" y="1294793"/>
            <a:ext cx="4232248" cy="4493632"/>
          </a:xfrm>
        </p:spPr>
        <p:txBody>
          <a:bodyPr>
            <a:normAutofit/>
          </a:bodyPr>
          <a:lstStyle>
            <a:lvl1pPr>
              <a:defRPr sz="1000" b="0"/>
            </a:lvl1pPr>
          </a:lstStyle>
          <a:p>
            <a:endParaRPr lang="es-CL"/>
          </a:p>
        </p:txBody>
      </p:sp>
      <p:grpSp>
        <p:nvGrpSpPr>
          <p:cNvPr id="3" name="Grupo 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9" name="Rectángulo 8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1" name="Gráfico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2" name="Gráfico 1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4" name="Rectángulo 13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0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23086" y="6263212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93289" y="1283332"/>
            <a:ext cx="10888408" cy="80064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751724" y="2519374"/>
            <a:ext cx="10888408" cy="172301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sp>
        <p:nvSpPr>
          <p:cNvPr id="13" name="Marcador de texto 6"/>
          <p:cNvSpPr>
            <a:spLocks noGrp="1"/>
          </p:cNvSpPr>
          <p:nvPr>
            <p:ph type="body" sz="quarter" idx="42" hasCustomPrompt="1"/>
          </p:nvPr>
        </p:nvSpPr>
        <p:spPr>
          <a:xfrm>
            <a:off x="741092" y="4585298"/>
            <a:ext cx="10888408" cy="989370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06986" y="626996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75740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/>
          <p:cNvSpPr/>
          <p:nvPr userDrawn="1"/>
        </p:nvSpPr>
        <p:spPr>
          <a:xfrm>
            <a:off x="0" y="0"/>
            <a:ext cx="603152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51723" y="1583573"/>
            <a:ext cx="4200288" cy="1845427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8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751723" y="3839902"/>
            <a:ext cx="4802915" cy="184542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6664568" y="1552402"/>
            <a:ext cx="5137965" cy="413292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shdjfhdsjfhdfjmvnmnvmsvfhsdfhdsjfhjdbfjdsfdshfjdshjkfhsdjfndsjbvdjvhdjsxkghjkshgnjkdfhgjkdfhgkfdhgjkdfhgjkdzfhgjkdfhgjkdhfsgjkdhfgjhdfghdfjgkhdfjkghjghsdjkghakhgjkdfhgksdhgksdjhgkaldhsgjkasgjkdshgkjfdhgjfdhgjdfshgfkj</a:t>
            </a:r>
          </a:p>
          <a:p>
            <a:pPr lvl="0"/>
            <a:r>
              <a:rPr lang="es-ES"/>
              <a:t>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13" name="Grupo 1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4" name="Rectángulo 1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22" name="Gráfico 2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23" name="Rectángulo 2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2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26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3" name="Imagen 3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5102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676769" y="4524580"/>
            <a:ext cx="11158591" cy="1285745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8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00925" y="2127310"/>
            <a:ext cx="4021410" cy="1683002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62560" y="2127310"/>
            <a:ext cx="6306107" cy="187659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23" name="Grupo 2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24" name="Rectángulo 2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25" name="Gráfico 2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32" name="Gráfico 3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33" name="Rectángulo 3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35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8" name="Gráfico 3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410123" y="6217859"/>
            <a:ext cx="460018" cy="431823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GUNTAS/COMENTARI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838197" y="3403600"/>
            <a:ext cx="6003441" cy="1325563"/>
          </a:xfrm>
        </p:spPr>
        <p:txBody>
          <a:bodyPr lIns="0" rIns="0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s-MX"/>
              <a:t>¿Alguna pregunta </a:t>
            </a:r>
            <a:br>
              <a:rPr lang="es-MX"/>
            </a:br>
            <a:r>
              <a:rPr lang="es-MX"/>
              <a:t>o comentario?</a:t>
            </a:r>
            <a:endParaRPr lang="es-CL"/>
          </a:p>
        </p:txBody>
      </p:sp>
      <p:pic>
        <p:nvPicPr>
          <p:cNvPr id="14" name="Imagen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98928" y="6267501"/>
            <a:ext cx="349422" cy="333866"/>
          </a:xfrm>
          <a:prstGeom prst="rect">
            <a:avLst/>
          </a:prstGeom>
        </p:spPr>
      </p:pic>
      <p:pic>
        <p:nvPicPr>
          <p:cNvPr id="22" name="Gráfico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315200" y="0"/>
            <a:ext cx="4876800" cy="491490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RADECIMI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0" y="-42817"/>
            <a:ext cx="12192000" cy="6900817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0" y="2183354"/>
            <a:ext cx="12192000" cy="1325563"/>
          </a:xfrm>
        </p:spPr>
        <p:txBody>
          <a:bodyPr lIns="0" rIns="0"/>
          <a:lstStyle>
            <a:lvl1pPr algn="ctr">
              <a:defRPr sz="4200">
                <a:solidFill>
                  <a:schemeClr val="bg1"/>
                </a:solidFill>
              </a:defRPr>
            </a:lvl1pPr>
          </a:lstStyle>
          <a:p>
            <a:r>
              <a:rPr lang="es-MX"/>
              <a:t>¡Muchas gracias!</a:t>
            </a:r>
            <a:endParaRPr lang="es-CL"/>
          </a:p>
        </p:txBody>
      </p:sp>
      <p:pic>
        <p:nvPicPr>
          <p:cNvPr id="15" name="Imagen 14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394" y="3822283"/>
            <a:ext cx="1054443" cy="1022874"/>
          </a:xfrm>
          <a:prstGeom prst="rect">
            <a:avLst/>
          </a:prstGeom>
        </p:spPr>
      </p:pic>
      <p:grpSp>
        <p:nvGrpSpPr>
          <p:cNvPr id="8" name="Grupo 7"/>
          <p:cNvGrpSpPr/>
          <p:nvPr userDrawn="1"/>
        </p:nvGrpSpPr>
        <p:grpSpPr>
          <a:xfrm>
            <a:off x="0" y="5502876"/>
            <a:ext cx="12192000" cy="1355124"/>
            <a:chOff x="8250" y="3890473"/>
            <a:chExt cx="11895591" cy="1322182"/>
          </a:xfrm>
        </p:grpSpPr>
        <p:pic>
          <p:nvPicPr>
            <p:cNvPr id="3" name="Imagen 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4172" y="3890473"/>
              <a:ext cx="6609669" cy="1322181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995" b="11"/>
            <a:stretch>
              <a:fillRect/>
            </a:stretch>
          </p:blipFill>
          <p:spPr>
            <a:xfrm>
              <a:off x="8250" y="3901283"/>
              <a:ext cx="5293172" cy="1311372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794" y="2121365"/>
            <a:ext cx="1886607" cy="1830126"/>
          </a:xfrm>
          <a:prstGeom prst="rect">
            <a:avLst/>
          </a:prstGeom>
        </p:spPr>
      </p:pic>
      <p:sp>
        <p:nvSpPr>
          <p:cNvPr id="3" name="CuadroTexto 2"/>
          <p:cNvSpPr txBox="1"/>
          <p:nvPr userDrawn="1"/>
        </p:nvSpPr>
        <p:spPr>
          <a:xfrm>
            <a:off x="3904665" y="4917988"/>
            <a:ext cx="4324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www.ine.gob.cl</a:t>
            </a:r>
          </a:p>
        </p:txBody>
      </p:sp>
    </p:spTree>
  </p:cSld>
  <p:clrMapOvr>
    <a:masterClrMapping/>
  </p:clrMapOvr>
  <p:transition spd="slow">
    <p:cov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ángulo 39"/>
          <p:cNvSpPr/>
          <p:nvPr userDrawn="1"/>
        </p:nvSpPr>
        <p:spPr>
          <a:xfrm>
            <a:off x="-1" y="1896857"/>
            <a:ext cx="12192001" cy="4961143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2"/>
              </a:solidFill>
            </a:endParaRPr>
          </a:p>
        </p:txBody>
      </p:sp>
      <p:sp>
        <p:nvSpPr>
          <p:cNvPr id="29" name="Rectángulo 28"/>
          <p:cNvSpPr/>
          <p:nvPr userDrawn="1"/>
        </p:nvSpPr>
        <p:spPr>
          <a:xfrm>
            <a:off x="-1" y="1"/>
            <a:ext cx="12192001" cy="55026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u="sng">
              <a:solidFill>
                <a:schemeClr val="tx2"/>
              </a:solidFill>
            </a:endParaRPr>
          </a:p>
        </p:txBody>
      </p:sp>
      <p:sp>
        <p:nvSpPr>
          <p:cNvPr id="30" name="Título 1"/>
          <p:cNvSpPr>
            <a:spLocks noGrp="1"/>
          </p:cNvSpPr>
          <p:nvPr>
            <p:ph type="title" hasCustomPrompt="1"/>
          </p:nvPr>
        </p:nvSpPr>
        <p:spPr>
          <a:xfrm>
            <a:off x="3967397" y="2347311"/>
            <a:ext cx="7777262" cy="1718922"/>
          </a:xfrm>
        </p:spPr>
        <p:txBody>
          <a:bodyPr lIns="0" anchor="b">
            <a:noAutofit/>
          </a:bodyPr>
          <a:lstStyle>
            <a:lvl1pPr algn="l">
              <a:defRPr sz="6000" b="1" i="0" u="none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s-ES"/>
              <a:t>Título presentación</a:t>
            </a:r>
            <a:endParaRPr lang="es-CL"/>
          </a:p>
        </p:txBody>
      </p:sp>
      <p:sp>
        <p:nvSpPr>
          <p:cNvPr id="31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3967397" y="4346191"/>
            <a:ext cx="7777262" cy="483181"/>
          </a:xfrm>
        </p:spPr>
        <p:txBody>
          <a:bodyPr lIns="0">
            <a:normAutofit/>
          </a:bodyPr>
          <a:lstStyle>
            <a:lvl1pPr marL="0" indent="0" algn="l">
              <a:buNone/>
              <a:defRPr sz="2400" b="0" u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Bajada de título</a:t>
            </a:r>
          </a:p>
        </p:txBody>
      </p:sp>
      <p:sp>
        <p:nvSpPr>
          <p:cNvPr id="32" name="Marcador de texto 2"/>
          <p:cNvSpPr>
            <a:spLocks noGrp="1"/>
          </p:cNvSpPr>
          <p:nvPr>
            <p:ph type="body" idx="10" hasCustomPrompt="1"/>
          </p:nvPr>
        </p:nvSpPr>
        <p:spPr>
          <a:xfrm>
            <a:off x="6788494" y="6080306"/>
            <a:ext cx="4896697" cy="285640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Mes y año</a:t>
            </a:r>
          </a:p>
        </p:txBody>
      </p:sp>
      <p:sp>
        <p:nvSpPr>
          <p:cNvPr id="33" name="Triángulo 4"/>
          <p:cNvSpPr/>
          <p:nvPr userDrawn="1"/>
        </p:nvSpPr>
        <p:spPr>
          <a:xfrm rot="16200000" flipH="1" flipV="1">
            <a:off x="2748181" y="5403135"/>
            <a:ext cx="1429764" cy="1479968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Gráfico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11575" y="0"/>
            <a:ext cx="2734654" cy="6858000"/>
          </a:xfrm>
          <a:prstGeom prst="rect">
            <a:avLst/>
          </a:prstGeom>
        </p:spPr>
      </p:pic>
      <p:pic>
        <p:nvPicPr>
          <p:cNvPr id="39" name="Gráfico 7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8973" y="5769432"/>
            <a:ext cx="846565" cy="821757"/>
          </a:xfrm>
          <a:prstGeom prst="rect">
            <a:avLst/>
          </a:prstGeom>
        </p:spPr>
      </p:pic>
      <p:sp>
        <p:nvSpPr>
          <p:cNvPr id="2" name="Rectángulo 1"/>
          <p:cNvSpPr/>
          <p:nvPr userDrawn="1"/>
        </p:nvSpPr>
        <p:spPr>
          <a:xfrm>
            <a:off x="1210235" y="6248400"/>
            <a:ext cx="268941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1" y="0"/>
            <a:ext cx="12191999" cy="18560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2928650"/>
            <a:ext cx="11108267" cy="2669263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</a:t>
            </a:r>
          </a:p>
        </p:txBody>
      </p:sp>
      <p:sp>
        <p:nvSpPr>
          <p:cNvPr id="19" name="Título 1"/>
          <p:cNvSpPr>
            <a:spLocks noGrp="1"/>
          </p:cNvSpPr>
          <p:nvPr>
            <p:ph type="title" hasCustomPrompt="1"/>
          </p:nvPr>
        </p:nvSpPr>
        <p:spPr>
          <a:xfrm>
            <a:off x="2602124" y="525103"/>
            <a:ext cx="8316031" cy="846497"/>
          </a:xfrm>
        </p:spPr>
        <p:txBody>
          <a:bodyPr lIns="0" rIns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s-MX"/>
              <a:t>Introducción general</a:t>
            </a:r>
            <a:endParaRPr lang="es-CL"/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" y="0"/>
            <a:ext cx="1855228" cy="185609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43156" y="6259264"/>
            <a:ext cx="349422" cy="333866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S (INDIC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 userDrawn="1"/>
        </p:nvSpPr>
        <p:spPr>
          <a:xfrm>
            <a:off x="1" y="0"/>
            <a:ext cx="4405528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6093543" y="1385226"/>
            <a:ext cx="5692058" cy="482251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1" name="Marcador de texto 6"/>
          <p:cNvSpPr>
            <a:spLocks noGrp="1"/>
          </p:cNvSpPr>
          <p:nvPr>
            <p:ph type="body" sz="quarter" idx="14" hasCustomPrompt="1"/>
          </p:nvPr>
        </p:nvSpPr>
        <p:spPr>
          <a:xfrm>
            <a:off x="6093542" y="4510880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5" name="Marcador de texto 6"/>
          <p:cNvSpPr>
            <a:spLocks noGrp="1"/>
          </p:cNvSpPr>
          <p:nvPr>
            <p:ph type="body" sz="quarter" idx="16" hasCustomPrompt="1"/>
          </p:nvPr>
        </p:nvSpPr>
        <p:spPr>
          <a:xfrm>
            <a:off x="6093542" y="2152479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17" hasCustomPrompt="1"/>
          </p:nvPr>
        </p:nvSpPr>
        <p:spPr>
          <a:xfrm>
            <a:off x="6093542" y="5312664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1" name="Marcador de texto 6"/>
          <p:cNvSpPr>
            <a:spLocks noGrp="1"/>
          </p:cNvSpPr>
          <p:nvPr>
            <p:ph type="body" sz="quarter" idx="19" hasCustomPrompt="1"/>
          </p:nvPr>
        </p:nvSpPr>
        <p:spPr>
          <a:xfrm>
            <a:off x="6093542" y="2939892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3542" y="3735436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0" name="Marcador de texto 9"/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5040039" y="1385077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01.</a:t>
            </a:r>
            <a:endParaRPr lang="es-CL"/>
          </a:p>
        </p:txBody>
      </p:sp>
      <p:sp>
        <p:nvSpPr>
          <p:cNvPr id="13" name="Marcador de texto 12"/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5040039" y="2152479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02.</a:t>
            </a:r>
            <a:endParaRPr lang="es-CL"/>
          </a:p>
        </p:txBody>
      </p:sp>
      <p:sp>
        <p:nvSpPr>
          <p:cNvPr id="37" name="Marcador de texto 36"/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5040039" y="2939892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03.</a:t>
            </a:r>
            <a:endParaRPr lang="es-CL"/>
          </a:p>
        </p:txBody>
      </p:sp>
      <p:sp>
        <p:nvSpPr>
          <p:cNvPr id="39" name="Marcador de texto 38"/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5040039" y="3735436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04.</a:t>
            </a:r>
            <a:endParaRPr lang="es-CL"/>
          </a:p>
        </p:txBody>
      </p:sp>
      <p:sp>
        <p:nvSpPr>
          <p:cNvPr id="41" name="Marcador de texto 40"/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5040039" y="4510880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05.</a:t>
            </a:r>
            <a:endParaRPr lang="es-CL"/>
          </a:p>
        </p:txBody>
      </p:sp>
      <p:sp>
        <p:nvSpPr>
          <p:cNvPr id="43" name="Marcador de texto 42"/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5040039" y="5312664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06.</a:t>
            </a:r>
            <a:endParaRPr lang="es-CL"/>
          </a:p>
        </p:txBody>
      </p:sp>
      <p:sp>
        <p:nvSpPr>
          <p:cNvPr id="2" name="Título 1"/>
          <p:cNvSpPr>
            <a:spLocks noGrp="1"/>
          </p:cNvSpPr>
          <p:nvPr userDrawn="1">
            <p:ph type="title" hasCustomPrompt="1"/>
          </p:nvPr>
        </p:nvSpPr>
        <p:spPr>
          <a:xfrm>
            <a:off x="526942" y="2356360"/>
            <a:ext cx="3885359" cy="824732"/>
          </a:xfrm>
        </p:spPr>
        <p:txBody>
          <a:bodyPr lIns="0" anchor="ctr" anchorCtr="0"/>
          <a:lstStyle>
            <a:lvl1pPr algn="l">
              <a:defRPr sz="4000" b="1" baseline="0">
                <a:solidFill>
                  <a:schemeClr val="bg1"/>
                </a:solidFill>
              </a:defRPr>
            </a:lvl1pPr>
          </a:lstStyle>
          <a:p>
            <a:r>
              <a:rPr lang="es-ES"/>
              <a:t>Contenidos</a:t>
            </a:r>
            <a:endParaRPr lang="es-CL"/>
          </a:p>
        </p:txBody>
      </p:sp>
      <p:pic>
        <p:nvPicPr>
          <p:cNvPr id="20" name="Gráfico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3921117"/>
            <a:ext cx="4412301" cy="2944083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18555" y="6316928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CIÓN CAPI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52" name="Marcador de texto 51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036949" y="2702676"/>
            <a:ext cx="6568898" cy="1501201"/>
          </a:xfrm>
        </p:spPr>
        <p:txBody>
          <a:bodyPr lIns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del capítulo</a:t>
            </a:r>
            <a:endParaRPr lang="es-CL"/>
          </a:p>
        </p:txBody>
      </p:sp>
      <p:sp>
        <p:nvSpPr>
          <p:cNvPr id="3" name="Rectángulo 2"/>
          <p:cNvSpPr/>
          <p:nvPr userDrawn="1"/>
        </p:nvSpPr>
        <p:spPr>
          <a:xfrm>
            <a:off x="-5968" y="2262887"/>
            <a:ext cx="4603106" cy="2326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" name="Título 52"/>
          <p:cNvSpPr>
            <a:spLocks noGrp="1"/>
          </p:cNvSpPr>
          <p:nvPr userDrawn="1">
            <p:ph type="title" hasCustomPrompt="1"/>
          </p:nvPr>
        </p:nvSpPr>
        <p:spPr>
          <a:xfrm>
            <a:off x="-48985" y="2702677"/>
            <a:ext cx="4319902" cy="1501200"/>
          </a:xfrm>
        </p:spPr>
        <p:txBody>
          <a:bodyPr lIns="90000" rIns="90000"/>
          <a:lstStyle>
            <a:lvl1pPr algn="r">
              <a:defRPr sz="7900">
                <a:solidFill>
                  <a:schemeClr val="tx2"/>
                </a:solidFill>
              </a:defRPr>
            </a:lvl1pPr>
          </a:lstStyle>
          <a:p>
            <a:r>
              <a:rPr lang="es-MX"/>
              <a:t>00.</a:t>
            </a:r>
            <a:endParaRPr lang="es-CL"/>
          </a:p>
        </p:txBody>
      </p:sp>
      <p:pic>
        <p:nvPicPr>
          <p:cNvPr id="7" name="Gráfico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b="50540"/>
          <a:stretch>
            <a:fillRect/>
          </a:stretch>
        </p:blipFill>
        <p:spPr>
          <a:xfrm>
            <a:off x="0" y="0"/>
            <a:ext cx="4603106" cy="2282675"/>
          </a:xfrm>
          <a:prstGeom prst="rect">
            <a:avLst/>
          </a:prstGeom>
        </p:spPr>
      </p:pic>
      <p:pic>
        <p:nvPicPr>
          <p:cNvPr id="13" name="Gráfico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50465" r="130"/>
          <a:stretch>
            <a:fillRect/>
          </a:stretch>
        </p:blipFill>
        <p:spPr>
          <a:xfrm>
            <a:off x="0" y="4571926"/>
            <a:ext cx="4597138" cy="228607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5429454" y="1148981"/>
            <a:ext cx="4394168" cy="115125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29454" y="2729455"/>
            <a:ext cx="6210678" cy="304687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shdjfhdsjfhdfjmvnmnvmsvfhsdfhdsjfhjdbfjdsfdshfjdshjkfhsdjfndsjbvdjvhdjsxkghjkshgnjkdfhgjkdfhgkfdhgjkdfhgjkdzfhgjkdfhgjkdhfsgjkdhfgjhdfghdfjgkhdfjkghjghsdjkghakhgjkdfhgksdhgksdjhgkaldhsgjkasgjkdshgkjfdhgjfdhgjdfshgfkjdajsdsdfjdsfjdsfjsrafgsfaj,gjafsgj</a:t>
            </a:r>
            <a:endParaRPr lang="es-CL"/>
          </a:p>
        </p:txBody>
      </p:sp>
      <p:sp>
        <p:nvSpPr>
          <p:cNvPr id="27" name="Marcador de SmartArt 26"/>
          <p:cNvSpPr>
            <a:spLocks noGrp="1"/>
          </p:cNvSpPr>
          <p:nvPr>
            <p:ph type="dgm" sz="quarter" idx="42"/>
          </p:nvPr>
        </p:nvSpPr>
        <p:spPr>
          <a:xfrm>
            <a:off x="751724" y="1294793"/>
            <a:ext cx="4232248" cy="4493632"/>
          </a:xfrm>
        </p:spPr>
        <p:txBody>
          <a:bodyPr>
            <a:normAutofit/>
          </a:bodyPr>
          <a:lstStyle>
            <a:lvl1pPr>
              <a:defRPr sz="1000" b="0"/>
            </a:lvl1pPr>
          </a:lstStyle>
          <a:p>
            <a:endParaRPr lang="es-CL"/>
          </a:p>
        </p:txBody>
      </p:sp>
      <p:grpSp>
        <p:nvGrpSpPr>
          <p:cNvPr id="3" name="Grupo 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9" name="Rectángulo 8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1" name="Gráfico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2" name="Gráfico 1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4" name="Rectángulo 13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0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23086" y="6263212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93289" y="1283332"/>
            <a:ext cx="10888408" cy="80064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751724" y="2519374"/>
            <a:ext cx="10888408" cy="172301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sp>
        <p:nvSpPr>
          <p:cNvPr id="13" name="Marcador de texto 6"/>
          <p:cNvSpPr>
            <a:spLocks noGrp="1"/>
          </p:cNvSpPr>
          <p:nvPr>
            <p:ph type="body" sz="quarter" idx="42" hasCustomPrompt="1"/>
          </p:nvPr>
        </p:nvSpPr>
        <p:spPr>
          <a:xfrm>
            <a:off x="741092" y="4585298"/>
            <a:ext cx="10888408" cy="989370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06986" y="626996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75740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/>
          <p:cNvSpPr/>
          <p:nvPr userDrawn="1"/>
        </p:nvSpPr>
        <p:spPr>
          <a:xfrm>
            <a:off x="0" y="0"/>
            <a:ext cx="603152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51723" y="1583573"/>
            <a:ext cx="4200288" cy="1845427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8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751723" y="3839902"/>
            <a:ext cx="4802915" cy="184542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6664568" y="1552402"/>
            <a:ext cx="5137965" cy="413292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shdjfhdsjfhdfjmvnmnvmsvfhsdfhdsjfhjdbfjdsfdshfjdshjkfhsdjfndsjbvdjvhdjsxkghjkshgnjkdfhgjkdfhgkfdhgjkdfhgjkdzfhgjkdfhgjkdhfsgjkdhfgjhdfghdfjgkhdfjkghjghsdjkghakhgjkdfhgksdhgksdjhgkaldhsgjkasgjkdshgkjfdhgjfdhgjdfshgfkj</a:t>
            </a:r>
          </a:p>
          <a:p>
            <a:pPr lvl="0"/>
            <a:r>
              <a:rPr lang="es-ES"/>
              <a:t>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13" name="Grupo 1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4" name="Rectángulo 1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22" name="Gráfico 2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23" name="Rectángulo 2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2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26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3" name="Imagen 3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5102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676769" y="4524580"/>
            <a:ext cx="11158591" cy="1285745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8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00925" y="2127310"/>
            <a:ext cx="4021410" cy="1683002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62560" y="2127310"/>
            <a:ext cx="6306107" cy="187659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23" name="Grupo 2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24" name="Rectángulo 2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25" name="Gráfico 2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32" name="Gráfico 3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33" name="Rectángulo 3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35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8" name="Gráfico 3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410123" y="6217859"/>
            <a:ext cx="460018" cy="431823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GUNTAS/COMENTARI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838197" y="3403600"/>
            <a:ext cx="6003441" cy="1325563"/>
          </a:xfrm>
        </p:spPr>
        <p:txBody>
          <a:bodyPr lIns="0" rIns="0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s-MX"/>
              <a:t>¿Alguna pregunta </a:t>
            </a:r>
            <a:br>
              <a:rPr lang="es-MX"/>
            </a:br>
            <a:r>
              <a:rPr lang="es-MX"/>
              <a:t>o comentario?</a:t>
            </a:r>
            <a:endParaRPr lang="es-CL"/>
          </a:p>
        </p:txBody>
      </p:sp>
      <p:pic>
        <p:nvPicPr>
          <p:cNvPr id="14" name="Imagen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98928" y="6267501"/>
            <a:ext cx="349422" cy="333866"/>
          </a:xfrm>
          <a:prstGeom prst="rect">
            <a:avLst/>
          </a:prstGeom>
        </p:spPr>
      </p:pic>
      <p:pic>
        <p:nvPicPr>
          <p:cNvPr id="22" name="Gráfico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315200" y="0"/>
            <a:ext cx="4876800" cy="491490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RADECIMI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0" y="-42817"/>
            <a:ext cx="12192000" cy="6900817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0" y="2183354"/>
            <a:ext cx="12192000" cy="1325563"/>
          </a:xfrm>
        </p:spPr>
        <p:txBody>
          <a:bodyPr lIns="0" rIns="0"/>
          <a:lstStyle>
            <a:lvl1pPr algn="ctr">
              <a:defRPr sz="4200">
                <a:solidFill>
                  <a:schemeClr val="bg1"/>
                </a:solidFill>
              </a:defRPr>
            </a:lvl1pPr>
          </a:lstStyle>
          <a:p>
            <a:r>
              <a:rPr lang="es-MX"/>
              <a:t>¡Muchas gracias!</a:t>
            </a:r>
            <a:endParaRPr lang="es-CL"/>
          </a:p>
        </p:txBody>
      </p:sp>
      <p:pic>
        <p:nvPicPr>
          <p:cNvPr id="15" name="Imagen 14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394" y="3822283"/>
            <a:ext cx="1054443" cy="1022874"/>
          </a:xfrm>
          <a:prstGeom prst="rect">
            <a:avLst/>
          </a:prstGeom>
        </p:spPr>
      </p:pic>
      <p:grpSp>
        <p:nvGrpSpPr>
          <p:cNvPr id="8" name="Grupo 7"/>
          <p:cNvGrpSpPr/>
          <p:nvPr userDrawn="1"/>
        </p:nvGrpSpPr>
        <p:grpSpPr>
          <a:xfrm>
            <a:off x="0" y="5502876"/>
            <a:ext cx="12192000" cy="1355124"/>
            <a:chOff x="8250" y="3890473"/>
            <a:chExt cx="11895591" cy="1322182"/>
          </a:xfrm>
        </p:grpSpPr>
        <p:pic>
          <p:nvPicPr>
            <p:cNvPr id="3" name="Imagen 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4172" y="3890473"/>
              <a:ext cx="6609669" cy="1322181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995" b="11"/>
            <a:stretch>
              <a:fillRect/>
            </a:stretch>
          </p:blipFill>
          <p:spPr>
            <a:xfrm>
              <a:off x="8250" y="3901283"/>
              <a:ext cx="5293172" cy="1311372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cover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794" y="2121365"/>
            <a:ext cx="1886607" cy="1830126"/>
          </a:xfrm>
          <a:prstGeom prst="rect">
            <a:avLst/>
          </a:prstGeom>
        </p:spPr>
      </p:pic>
      <p:sp>
        <p:nvSpPr>
          <p:cNvPr id="3" name="CuadroTexto 2"/>
          <p:cNvSpPr txBox="1"/>
          <p:nvPr userDrawn="1"/>
        </p:nvSpPr>
        <p:spPr>
          <a:xfrm>
            <a:off x="3904665" y="4917988"/>
            <a:ext cx="4324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www.ine.gob.cl</a:t>
            </a:r>
          </a:p>
        </p:txBody>
      </p:sp>
    </p:spTree>
  </p:cSld>
  <p:clrMapOvr>
    <a:masterClrMapping/>
  </p:clrMapOvr>
  <p:transition spd="slow">
    <p:cover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ángulo 39"/>
          <p:cNvSpPr/>
          <p:nvPr userDrawn="1"/>
        </p:nvSpPr>
        <p:spPr>
          <a:xfrm>
            <a:off x="-1" y="1896857"/>
            <a:ext cx="12192001" cy="4961143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2"/>
              </a:solidFill>
            </a:endParaRPr>
          </a:p>
        </p:txBody>
      </p:sp>
      <p:sp>
        <p:nvSpPr>
          <p:cNvPr id="29" name="Rectángulo 28"/>
          <p:cNvSpPr/>
          <p:nvPr userDrawn="1"/>
        </p:nvSpPr>
        <p:spPr>
          <a:xfrm>
            <a:off x="-1" y="1"/>
            <a:ext cx="12192001" cy="55026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u="sng">
              <a:solidFill>
                <a:schemeClr val="tx2"/>
              </a:solidFill>
            </a:endParaRPr>
          </a:p>
        </p:txBody>
      </p:sp>
      <p:sp>
        <p:nvSpPr>
          <p:cNvPr id="30" name="Título 1"/>
          <p:cNvSpPr>
            <a:spLocks noGrp="1"/>
          </p:cNvSpPr>
          <p:nvPr>
            <p:ph type="title" hasCustomPrompt="1"/>
          </p:nvPr>
        </p:nvSpPr>
        <p:spPr>
          <a:xfrm>
            <a:off x="3967397" y="2347311"/>
            <a:ext cx="7777262" cy="1718922"/>
          </a:xfrm>
        </p:spPr>
        <p:txBody>
          <a:bodyPr lIns="0" anchor="b">
            <a:noAutofit/>
          </a:bodyPr>
          <a:lstStyle>
            <a:lvl1pPr algn="l">
              <a:defRPr sz="6000" b="1" i="0" u="none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s-ES"/>
              <a:t>Título presentación</a:t>
            </a:r>
            <a:endParaRPr lang="es-CL"/>
          </a:p>
        </p:txBody>
      </p:sp>
      <p:sp>
        <p:nvSpPr>
          <p:cNvPr id="31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3967397" y="4346191"/>
            <a:ext cx="7777262" cy="483181"/>
          </a:xfrm>
        </p:spPr>
        <p:txBody>
          <a:bodyPr lIns="0">
            <a:normAutofit/>
          </a:bodyPr>
          <a:lstStyle>
            <a:lvl1pPr marL="0" indent="0" algn="l">
              <a:buNone/>
              <a:defRPr sz="2400" b="0" u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Bajada de título</a:t>
            </a:r>
          </a:p>
        </p:txBody>
      </p:sp>
      <p:sp>
        <p:nvSpPr>
          <p:cNvPr id="32" name="Marcador de texto 2"/>
          <p:cNvSpPr>
            <a:spLocks noGrp="1"/>
          </p:cNvSpPr>
          <p:nvPr>
            <p:ph type="body" idx="10" hasCustomPrompt="1"/>
          </p:nvPr>
        </p:nvSpPr>
        <p:spPr>
          <a:xfrm>
            <a:off x="6788494" y="6080306"/>
            <a:ext cx="4896697" cy="285640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Mes y año</a:t>
            </a:r>
          </a:p>
        </p:txBody>
      </p:sp>
      <p:sp>
        <p:nvSpPr>
          <p:cNvPr id="33" name="Triángulo 4"/>
          <p:cNvSpPr/>
          <p:nvPr userDrawn="1"/>
        </p:nvSpPr>
        <p:spPr>
          <a:xfrm rot="16200000" flipH="1" flipV="1">
            <a:off x="2748181" y="5403135"/>
            <a:ext cx="1429764" cy="1479968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Gráfico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11575" y="0"/>
            <a:ext cx="2734654" cy="6858000"/>
          </a:xfrm>
          <a:prstGeom prst="rect">
            <a:avLst/>
          </a:prstGeom>
        </p:spPr>
      </p:pic>
      <p:pic>
        <p:nvPicPr>
          <p:cNvPr id="39" name="Gráfico 7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8973" y="5769432"/>
            <a:ext cx="846565" cy="821757"/>
          </a:xfrm>
          <a:prstGeom prst="rect">
            <a:avLst/>
          </a:prstGeom>
        </p:spPr>
      </p:pic>
      <p:sp>
        <p:nvSpPr>
          <p:cNvPr id="2" name="Rectángulo 1"/>
          <p:cNvSpPr/>
          <p:nvPr userDrawn="1"/>
        </p:nvSpPr>
        <p:spPr>
          <a:xfrm>
            <a:off x="1210235" y="6248400"/>
            <a:ext cx="268941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1" y="0"/>
            <a:ext cx="12191999" cy="18560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2928650"/>
            <a:ext cx="11108267" cy="2669263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</a:t>
            </a:r>
          </a:p>
        </p:txBody>
      </p:sp>
      <p:sp>
        <p:nvSpPr>
          <p:cNvPr id="19" name="Título 1"/>
          <p:cNvSpPr>
            <a:spLocks noGrp="1"/>
          </p:cNvSpPr>
          <p:nvPr>
            <p:ph type="title" hasCustomPrompt="1"/>
          </p:nvPr>
        </p:nvSpPr>
        <p:spPr>
          <a:xfrm>
            <a:off x="2602124" y="525103"/>
            <a:ext cx="8316031" cy="846497"/>
          </a:xfrm>
        </p:spPr>
        <p:txBody>
          <a:bodyPr lIns="0" rIns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s-MX"/>
              <a:t>Introducción general</a:t>
            </a:r>
            <a:endParaRPr lang="es-CL"/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" y="0"/>
            <a:ext cx="1855228" cy="185609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43156" y="6259264"/>
            <a:ext cx="349422" cy="333866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S (INDIC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 userDrawn="1"/>
        </p:nvSpPr>
        <p:spPr>
          <a:xfrm>
            <a:off x="1" y="0"/>
            <a:ext cx="4405528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6093543" y="1385226"/>
            <a:ext cx="5692058" cy="482251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1" name="Marcador de texto 6"/>
          <p:cNvSpPr>
            <a:spLocks noGrp="1"/>
          </p:cNvSpPr>
          <p:nvPr>
            <p:ph type="body" sz="quarter" idx="14" hasCustomPrompt="1"/>
          </p:nvPr>
        </p:nvSpPr>
        <p:spPr>
          <a:xfrm>
            <a:off x="6093542" y="4510880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5" name="Marcador de texto 6"/>
          <p:cNvSpPr>
            <a:spLocks noGrp="1"/>
          </p:cNvSpPr>
          <p:nvPr>
            <p:ph type="body" sz="quarter" idx="16" hasCustomPrompt="1"/>
          </p:nvPr>
        </p:nvSpPr>
        <p:spPr>
          <a:xfrm>
            <a:off x="6093542" y="2152479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17" hasCustomPrompt="1"/>
          </p:nvPr>
        </p:nvSpPr>
        <p:spPr>
          <a:xfrm>
            <a:off x="6093542" y="5312664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1" name="Marcador de texto 6"/>
          <p:cNvSpPr>
            <a:spLocks noGrp="1"/>
          </p:cNvSpPr>
          <p:nvPr>
            <p:ph type="body" sz="quarter" idx="19" hasCustomPrompt="1"/>
          </p:nvPr>
        </p:nvSpPr>
        <p:spPr>
          <a:xfrm>
            <a:off x="6093542" y="2939892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3542" y="3735436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0" name="Marcador de texto 9"/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5040039" y="1385077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01.</a:t>
            </a:r>
            <a:endParaRPr lang="es-CL"/>
          </a:p>
        </p:txBody>
      </p:sp>
      <p:sp>
        <p:nvSpPr>
          <p:cNvPr id="13" name="Marcador de texto 12"/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5040039" y="2152479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02.</a:t>
            </a:r>
            <a:endParaRPr lang="es-CL"/>
          </a:p>
        </p:txBody>
      </p:sp>
      <p:sp>
        <p:nvSpPr>
          <p:cNvPr id="37" name="Marcador de texto 36"/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5040039" y="2939892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03.</a:t>
            </a:r>
            <a:endParaRPr lang="es-CL"/>
          </a:p>
        </p:txBody>
      </p:sp>
      <p:sp>
        <p:nvSpPr>
          <p:cNvPr id="39" name="Marcador de texto 38"/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5040039" y="3735436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04.</a:t>
            </a:r>
            <a:endParaRPr lang="es-CL"/>
          </a:p>
        </p:txBody>
      </p:sp>
      <p:sp>
        <p:nvSpPr>
          <p:cNvPr id="41" name="Marcador de texto 40"/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5040039" y="4510880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05.</a:t>
            </a:r>
            <a:endParaRPr lang="es-CL"/>
          </a:p>
        </p:txBody>
      </p:sp>
      <p:sp>
        <p:nvSpPr>
          <p:cNvPr id="43" name="Marcador de texto 42"/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5040039" y="5312664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06.</a:t>
            </a:r>
            <a:endParaRPr lang="es-CL"/>
          </a:p>
        </p:txBody>
      </p:sp>
      <p:sp>
        <p:nvSpPr>
          <p:cNvPr id="2" name="Título 1"/>
          <p:cNvSpPr>
            <a:spLocks noGrp="1"/>
          </p:cNvSpPr>
          <p:nvPr userDrawn="1">
            <p:ph type="title" hasCustomPrompt="1"/>
          </p:nvPr>
        </p:nvSpPr>
        <p:spPr>
          <a:xfrm>
            <a:off x="526942" y="2356360"/>
            <a:ext cx="3885359" cy="824732"/>
          </a:xfrm>
        </p:spPr>
        <p:txBody>
          <a:bodyPr lIns="0" anchor="ctr" anchorCtr="0"/>
          <a:lstStyle>
            <a:lvl1pPr algn="l">
              <a:defRPr sz="4000" b="1" baseline="0">
                <a:solidFill>
                  <a:schemeClr val="bg1"/>
                </a:solidFill>
              </a:defRPr>
            </a:lvl1pPr>
          </a:lstStyle>
          <a:p>
            <a:r>
              <a:rPr lang="es-ES"/>
              <a:t>Contenidos</a:t>
            </a:r>
            <a:endParaRPr lang="es-CL"/>
          </a:p>
        </p:txBody>
      </p:sp>
      <p:pic>
        <p:nvPicPr>
          <p:cNvPr id="20" name="Gráfico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3921117"/>
            <a:ext cx="4412301" cy="2944083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18555" y="6316928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CIÓN CAPI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52" name="Marcador de texto 51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036949" y="2702676"/>
            <a:ext cx="6568898" cy="1501201"/>
          </a:xfrm>
        </p:spPr>
        <p:txBody>
          <a:bodyPr lIns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del capítulo</a:t>
            </a:r>
            <a:endParaRPr lang="es-CL"/>
          </a:p>
        </p:txBody>
      </p:sp>
      <p:sp>
        <p:nvSpPr>
          <p:cNvPr id="3" name="Rectángulo 2"/>
          <p:cNvSpPr/>
          <p:nvPr userDrawn="1"/>
        </p:nvSpPr>
        <p:spPr>
          <a:xfrm>
            <a:off x="-5968" y="2262887"/>
            <a:ext cx="4603106" cy="2326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" name="Título 52"/>
          <p:cNvSpPr>
            <a:spLocks noGrp="1"/>
          </p:cNvSpPr>
          <p:nvPr userDrawn="1">
            <p:ph type="title" hasCustomPrompt="1"/>
          </p:nvPr>
        </p:nvSpPr>
        <p:spPr>
          <a:xfrm>
            <a:off x="-48985" y="2702677"/>
            <a:ext cx="4319902" cy="1501200"/>
          </a:xfrm>
        </p:spPr>
        <p:txBody>
          <a:bodyPr lIns="90000" rIns="90000"/>
          <a:lstStyle>
            <a:lvl1pPr algn="r">
              <a:defRPr sz="7900">
                <a:solidFill>
                  <a:schemeClr val="tx2"/>
                </a:solidFill>
              </a:defRPr>
            </a:lvl1pPr>
          </a:lstStyle>
          <a:p>
            <a:r>
              <a:rPr lang="es-MX"/>
              <a:t>00.</a:t>
            </a:r>
            <a:endParaRPr lang="es-CL"/>
          </a:p>
        </p:txBody>
      </p:sp>
      <p:pic>
        <p:nvPicPr>
          <p:cNvPr id="7" name="Gráfico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b="50540"/>
          <a:stretch>
            <a:fillRect/>
          </a:stretch>
        </p:blipFill>
        <p:spPr>
          <a:xfrm>
            <a:off x="0" y="0"/>
            <a:ext cx="4603106" cy="2282675"/>
          </a:xfrm>
          <a:prstGeom prst="rect">
            <a:avLst/>
          </a:prstGeom>
        </p:spPr>
      </p:pic>
      <p:pic>
        <p:nvPicPr>
          <p:cNvPr id="13" name="Gráfico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50465" r="130"/>
          <a:stretch>
            <a:fillRect/>
          </a:stretch>
        </p:blipFill>
        <p:spPr>
          <a:xfrm>
            <a:off x="0" y="4571926"/>
            <a:ext cx="4597138" cy="228607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5429454" y="1148981"/>
            <a:ext cx="4394168" cy="115125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29454" y="2729455"/>
            <a:ext cx="6210678" cy="304687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shdjfhdsjfhdfjmvnmnvmsvfhsdfhdsjfhjdbfjdsfdshfjdshjkfhsdjfndsjbvdjvhdjsxkghjkshgnjkdfhgjkdfhgkfdhgjkdfhgjkdzfhgjkdfhgjkdhfsgjkdhfgjhdfghdfjgkhdfjkghjghsdjkghakhgjkdfhgksdhgksdjhgkaldhsgjkasgjkdshgkjfdhgjfdhgjdfshgfkjdajsdsdfjdsfjdsfjsrafgsfaj,gjafsgj</a:t>
            </a:r>
            <a:endParaRPr lang="es-CL"/>
          </a:p>
        </p:txBody>
      </p:sp>
      <p:sp>
        <p:nvSpPr>
          <p:cNvPr id="27" name="Marcador de SmartArt 26"/>
          <p:cNvSpPr>
            <a:spLocks noGrp="1"/>
          </p:cNvSpPr>
          <p:nvPr>
            <p:ph type="dgm" sz="quarter" idx="42"/>
          </p:nvPr>
        </p:nvSpPr>
        <p:spPr>
          <a:xfrm>
            <a:off x="751724" y="1294793"/>
            <a:ext cx="4232248" cy="4493632"/>
          </a:xfrm>
        </p:spPr>
        <p:txBody>
          <a:bodyPr>
            <a:normAutofit/>
          </a:bodyPr>
          <a:lstStyle>
            <a:lvl1pPr>
              <a:defRPr sz="1000" b="0"/>
            </a:lvl1pPr>
          </a:lstStyle>
          <a:p>
            <a:endParaRPr lang="es-CL"/>
          </a:p>
        </p:txBody>
      </p:sp>
      <p:grpSp>
        <p:nvGrpSpPr>
          <p:cNvPr id="3" name="Grupo 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9" name="Rectángulo 8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1" name="Gráfico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2" name="Gráfico 1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4" name="Rectángulo 13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0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23086" y="6263212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93289" y="1283332"/>
            <a:ext cx="10888408" cy="80064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751724" y="2519374"/>
            <a:ext cx="10888408" cy="172301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sp>
        <p:nvSpPr>
          <p:cNvPr id="13" name="Marcador de texto 6"/>
          <p:cNvSpPr>
            <a:spLocks noGrp="1"/>
          </p:cNvSpPr>
          <p:nvPr>
            <p:ph type="body" sz="quarter" idx="42" hasCustomPrompt="1"/>
          </p:nvPr>
        </p:nvSpPr>
        <p:spPr>
          <a:xfrm>
            <a:off x="741092" y="4585298"/>
            <a:ext cx="10888408" cy="989370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06986" y="626996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75740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/>
          <p:cNvSpPr/>
          <p:nvPr userDrawn="1"/>
        </p:nvSpPr>
        <p:spPr>
          <a:xfrm>
            <a:off x="0" y="0"/>
            <a:ext cx="603152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51723" y="1583573"/>
            <a:ext cx="4200288" cy="1845427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8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751723" y="3839902"/>
            <a:ext cx="4802915" cy="184542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6664568" y="1552402"/>
            <a:ext cx="5137965" cy="413292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shdjfhdsjfhdfjmvnmnvmsvfhsdfhdsjfhjdbfjdsfdshfjdshjkfhsdjfndsjbvdjvhdjsxkghjkshgnjkdfhgjkdfhgkfdhgjkdfhgjkdzfhgjkdfhgjkdhfsgjkdhfgjhdfghdfjgkhdfjkghjghsdjkghakhgjkdfhgksdhgksdjhgkaldhsgjkasgjkdshgkjfdhgjfdhgjdfshgfkj</a:t>
            </a:r>
          </a:p>
          <a:p>
            <a:pPr lvl="0"/>
            <a:r>
              <a:rPr lang="es-ES"/>
              <a:t>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13" name="Grupo 1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4" name="Rectángulo 1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22" name="Gráfico 2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23" name="Rectángulo 2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2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26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3" name="Imagen 3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5102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676769" y="4524580"/>
            <a:ext cx="11158591" cy="1285745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8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00925" y="2127310"/>
            <a:ext cx="4021410" cy="1683002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62560" y="2127310"/>
            <a:ext cx="6306107" cy="187659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23" name="Grupo 2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24" name="Rectángulo 2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25" name="Gráfico 2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32" name="Gráfico 3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33" name="Rectángulo 3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35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8" name="Gráfico 3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410123" y="6217859"/>
            <a:ext cx="460018" cy="431823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GUNTAS/COMENTARI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838197" y="3403600"/>
            <a:ext cx="6003441" cy="1325563"/>
          </a:xfrm>
        </p:spPr>
        <p:txBody>
          <a:bodyPr lIns="0" rIns="0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s-MX"/>
              <a:t>¿Alguna pregunta </a:t>
            </a:r>
            <a:br>
              <a:rPr lang="es-MX"/>
            </a:br>
            <a:r>
              <a:rPr lang="es-MX"/>
              <a:t>o comentario?</a:t>
            </a:r>
            <a:endParaRPr lang="es-CL"/>
          </a:p>
        </p:txBody>
      </p:sp>
      <p:pic>
        <p:nvPicPr>
          <p:cNvPr id="14" name="Imagen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98928" y="6267501"/>
            <a:ext cx="349422" cy="333866"/>
          </a:xfrm>
          <a:prstGeom prst="rect">
            <a:avLst/>
          </a:prstGeom>
        </p:spPr>
      </p:pic>
      <p:pic>
        <p:nvPicPr>
          <p:cNvPr id="22" name="Gráfico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315200" y="0"/>
            <a:ext cx="4876800" cy="491490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RADECIMI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0" y="-42817"/>
            <a:ext cx="12192000" cy="6900817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0" y="2183354"/>
            <a:ext cx="12192000" cy="1325563"/>
          </a:xfrm>
        </p:spPr>
        <p:txBody>
          <a:bodyPr lIns="0" rIns="0"/>
          <a:lstStyle>
            <a:lvl1pPr algn="ctr">
              <a:defRPr sz="4200">
                <a:solidFill>
                  <a:schemeClr val="bg1"/>
                </a:solidFill>
              </a:defRPr>
            </a:lvl1pPr>
          </a:lstStyle>
          <a:p>
            <a:r>
              <a:rPr lang="es-MX"/>
              <a:t>¡Muchas gracias!</a:t>
            </a:r>
            <a:endParaRPr lang="es-CL"/>
          </a:p>
        </p:txBody>
      </p:sp>
      <p:pic>
        <p:nvPicPr>
          <p:cNvPr id="15" name="Imagen 14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394" y="3822283"/>
            <a:ext cx="1054443" cy="1022874"/>
          </a:xfrm>
          <a:prstGeom prst="rect">
            <a:avLst/>
          </a:prstGeom>
        </p:spPr>
      </p:pic>
      <p:grpSp>
        <p:nvGrpSpPr>
          <p:cNvPr id="8" name="Grupo 7"/>
          <p:cNvGrpSpPr/>
          <p:nvPr userDrawn="1"/>
        </p:nvGrpSpPr>
        <p:grpSpPr>
          <a:xfrm>
            <a:off x="0" y="5502876"/>
            <a:ext cx="12192000" cy="1355124"/>
            <a:chOff x="8250" y="3890473"/>
            <a:chExt cx="11895591" cy="1322182"/>
          </a:xfrm>
        </p:grpSpPr>
        <p:pic>
          <p:nvPicPr>
            <p:cNvPr id="3" name="Imagen 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4172" y="3890473"/>
              <a:ext cx="6609669" cy="1322181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995" b="11"/>
            <a:stretch>
              <a:fillRect/>
            </a:stretch>
          </p:blipFill>
          <p:spPr>
            <a:xfrm>
              <a:off x="8250" y="3901283"/>
              <a:ext cx="5293172" cy="1311372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cover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794" y="2121365"/>
            <a:ext cx="1886607" cy="1830126"/>
          </a:xfrm>
          <a:prstGeom prst="rect">
            <a:avLst/>
          </a:prstGeom>
        </p:spPr>
      </p:pic>
      <p:sp>
        <p:nvSpPr>
          <p:cNvPr id="3" name="CuadroTexto 2"/>
          <p:cNvSpPr txBox="1"/>
          <p:nvPr userDrawn="1"/>
        </p:nvSpPr>
        <p:spPr>
          <a:xfrm>
            <a:off x="3904665" y="4917988"/>
            <a:ext cx="4324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www.ine.gob.cl</a:t>
            </a:r>
          </a:p>
        </p:txBody>
      </p:sp>
    </p:spTree>
  </p:cSld>
  <p:clrMapOvr>
    <a:masterClrMapping/>
  </p:clrMapOvr>
  <p:transition spd="slow">
    <p:cover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ángulo 39"/>
          <p:cNvSpPr/>
          <p:nvPr userDrawn="1"/>
        </p:nvSpPr>
        <p:spPr>
          <a:xfrm>
            <a:off x="-1" y="1896857"/>
            <a:ext cx="12192001" cy="4961143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2"/>
              </a:solidFill>
            </a:endParaRPr>
          </a:p>
        </p:txBody>
      </p:sp>
      <p:sp>
        <p:nvSpPr>
          <p:cNvPr id="29" name="Rectángulo 28"/>
          <p:cNvSpPr/>
          <p:nvPr userDrawn="1"/>
        </p:nvSpPr>
        <p:spPr>
          <a:xfrm>
            <a:off x="-1" y="1"/>
            <a:ext cx="12192001" cy="55026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u="sng">
              <a:solidFill>
                <a:schemeClr val="tx2"/>
              </a:solidFill>
            </a:endParaRPr>
          </a:p>
        </p:txBody>
      </p:sp>
      <p:sp>
        <p:nvSpPr>
          <p:cNvPr id="30" name="Título 1"/>
          <p:cNvSpPr>
            <a:spLocks noGrp="1"/>
          </p:cNvSpPr>
          <p:nvPr>
            <p:ph type="title" hasCustomPrompt="1"/>
          </p:nvPr>
        </p:nvSpPr>
        <p:spPr>
          <a:xfrm>
            <a:off x="3967397" y="2347311"/>
            <a:ext cx="7777262" cy="1718922"/>
          </a:xfrm>
        </p:spPr>
        <p:txBody>
          <a:bodyPr lIns="0" anchor="b">
            <a:noAutofit/>
          </a:bodyPr>
          <a:lstStyle>
            <a:lvl1pPr algn="l">
              <a:defRPr sz="6000" b="1" i="0" u="none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s-ES"/>
              <a:t>Título presentación</a:t>
            </a:r>
            <a:endParaRPr lang="es-CL"/>
          </a:p>
        </p:txBody>
      </p:sp>
      <p:sp>
        <p:nvSpPr>
          <p:cNvPr id="31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3967397" y="4346191"/>
            <a:ext cx="7777262" cy="483181"/>
          </a:xfrm>
        </p:spPr>
        <p:txBody>
          <a:bodyPr lIns="0">
            <a:normAutofit/>
          </a:bodyPr>
          <a:lstStyle>
            <a:lvl1pPr marL="0" indent="0" algn="l">
              <a:buNone/>
              <a:defRPr sz="2400" b="0" u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Bajada de título</a:t>
            </a:r>
          </a:p>
        </p:txBody>
      </p:sp>
      <p:sp>
        <p:nvSpPr>
          <p:cNvPr id="32" name="Marcador de texto 2"/>
          <p:cNvSpPr>
            <a:spLocks noGrp="1"/>
          </p:cNvSpPr>
          <p:nvPr>
            <p:ph type="body" idx="10" hasCustomPrompt="1"/>
          </p:nvPr>
        </p:nvSpPr>
        <p:spPr>
          <a:xfrm>
            <a:off x="6788494" y="6080306"/>
            <a:ext cx="4896697" cy="285640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Mes y año</a:t>
            </a:r>
          </a:p>
        </p:txBody>
      </p:sp>
      <p:sp>
        <p:nvSpPr>
          <p:cNvPr id="33" name="Triángulo 4"/>
          <p:cNvSpPr/>
          <p:nvPr userDrawn="1"/>
        </p:nvSpPr>
        <p:spPr>
          <a:xfrm rot="16200000" flipH="1" flipV="1">
            <a:off x="2748181" y="5403135"/>
            <a:ext cx="1429764" cy="1479968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Gráfico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11575" y="0"/>
            <a:ext cx="2734654" cy="6858000"/>
          </a:xfrm>
          <a:prstGeom prst="rect">
            <a:avLst/>
          </a:prstGeom>
        </p:spPr>
      </p:pic>
      <p:pic>
        <p:nvPicPr>
          <p:cNvPr id="39" name="Gráfico 7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8973" y="5769432"/>
            <a:ext cx="846565" cy="821757"/>
          </a:xfrm>
          <a:prstGeom prst="rect">
            <a:avLst/>
          </a:prstGeom>
        </p:spPr>
      </p:pic>
      <p:sp>
        <p:nvSpPr>
          <p:cNvPr id="2" name="Rectángulo 1"/>
          <p:cNvSpPr/>
          <p:nvPr userDrawn="1"/>
        </p:nvSpPr>
        <p:spPr>
          <a:xfrm>
            <a:off x="1210235" y="6248400"/>
            <a:ext cx="268941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1" y="0"/>
            <a:ext cx="12191999" cy="18560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2928650"/>
            <a:ext cx="11108267" cy="2669263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</a:t>
            </a:r>
          </a:p>
        </p:txBody>
      </p:sp>
      <p:sp>
        <p:nvSpPr>
          <p:cNvPr id="19" name="Título 1"/>
          <p:cNvSpPr>
            <a:spLocks noGrp="1"/>
          </p:cNvSpPr>
          <p:nvPr>
            <p:ph type="title" hasCustomPrompt="1"/>
          </p:nvPr>
        </p:nvSpPr>
        <p:spPr>
          <a:xfrm>
            <a:off x="2602124" y="525103"/>
            <a:ext cx="8316031" cy="846497"/>
          </a:xfrm>
        </p:spPr>
        <p:txBody>
          <a:bodyPr lIns="0" rIns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s-MX"/>
              <a:t>Introducción general</a:t>
            </a:r>
            <a:endParaRPr lang="es-CL"/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" y="0"/>
            <a:ext cx="1855228" cy="185609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43156" y="6259264"/>
            <a:ext cx="349422" cy="333866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S (INDIC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 userDrawn="1"/>
        </p:nvSpPr>
        <p:spPr>
          <a:xfrm>
            <a:off x="1" y="0"/>
            <a:ext cx="4405528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6093543" y="1385226"/>
            <a:ext cx="5692058" cy="482251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1" name="Marcador de texto 6"/>
          <p:cNvSpPr>
            <a:spLocks noGrp="1"/>
          </p:cNvSpPr>
          <p:nvPr>
            <p:ph type="body" sz="quarter" idx="14" hasCustomPrompt="1"/>
          </p:nvPr>
        </p:nvSpPr>
        <p:spPr>
          <a:xfrm>
            <a:off x="6093542" y="4510880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5" name="Marcador de texto 6"/>
          <p:cNvSpPr>
            <a:spLocks noGrp="1"/>
          </p:cNvSpPr>
          <p:nvPr>
            <p:ph type="body" sz="quarter" idx="16" hasCustomPrompt="1"/>
          </p:nvPr>
        </p:nvSpPr>
        <p:spPr>
          <a:xfrm>
            <a:off x="6093542" y="2152479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17" hasCustomPrompt="1"/>
          </p:nvPr>
        </p:nvSpPr>
        <p:spPr>
          <a:xfrm>
            <a:off x="6093542" y="5312664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1" name="Marcador de texto 6"/>
          <p:cNvSpPr>
            <a:spLocks noGrp="1"/>
          </p:cNvSpPr>
          <p:nvPr>
            <p:ph type="body" sz="quarter" idx="19" hasCustomPrompt="1"/>
          </p:nvPr>
        </p:nvSpPr>
        <p:spPr>
          <a:xfrm>
            <a:off x="6093542" y="2939892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3542" y="3735436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0" name="Marcador de texto 9"/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5040039" y="1385077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01.</a:t>
            </a:r>
            <a:endParaRPr lang="es-CL"/>
          </a:p>
        </p:txBody>
      </p:sp>
      <p:sp>
        <p:nvSpPr>
          <p:cNvPr id="13" name="Marcador de texto 12"/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5040039" y="2152479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02.</a:t>
            </a:r>
            <a:endParaRPr lang="es-CL"/>
          </a:p>
        </p:txBody>
      </p:sp>
      <p:sp>
        <p:nvSpPr>
          <p:cNvPr id="37" name="Marcador de texto 36"/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5040039" y="2939892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03.</a:t>
            </a:r>
            <a:endParaRPr lang="es-CL"/>
          </a:p>
        </p:txBody>
      </p:sp>
      <p:sp>
        <p:nvSpPr>
          <p:cNvPr id="39" name="Marcador de texto 38"/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5040039" y="3735436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04.</a:t>
            </a:r>
            <a:endParaRPr lang="es-CL"/>
          </a:p>
        </p:txBody>
      </p:sp>
      <p:sp>
        <p:nvSpPr>
          <p:cNvPr id="41" name="Marcador de texto 40"/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5040039" y="4510880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05.</a:t>
            </a:r>
            <a:endParaRPr lang="es-CL"/>
          </a:p>
        </p:txBody>
      </p:sp>
      <p:sp>
        <p:nvSpPr>
          <p:cNvPr id="43" name="Marcador de texto 42"/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5040039" y="5312664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06.</a:t>
            </a:r>
            <a:endParaRPr lang="es-CL"/>
          </a:p>
        </p:txBody>
      </p:sp>
      <p:sp>
        <p:nvSpPr>
          <p:cNvPr id="2" name="Título 1"/>
          <p:cNvSpPr>
            <a:spLocks noGrp="1"/>
          </p:cNvSpPr>
          <p:nvPr userDrawn="1">
            <p:ph type="title" hasCustomPrompt="1"/>
          </p:nvPr>
        </p:nvSpPr>
        <p:spPr>
          <a:xfrm>
            <a:off x="526942" y="2356360"/>
            <a:ext cx="3885359" cy="824732"/>
          </a:xfrm>
        </p:spPr>
        <p:txBody>
          <a:bodyPr lIns="0" anchor="ctr" anchorCtr="0"/>
          <a:lstStyle>
            <a:lvl1pPr algn="l">
              <a:defRPr sz="4000" b="1" baseline="0">
                <a:solidFill>
                  <a:schemeClr val="bg1"/>
                </a:solidFill>
              </a:defRPr>
            </a:lvl1pPr>
          </a:lstStyle>
          <a:p>
            <a:r>
              <a:rPr lang="es-ES"/>
              <a:t>Contenidos</a:t>
            </a:r>
            <a:endParaRPr lang="es-CL"/>
          </a:p>
        </p:txBody>
      </p:sp>
      <p:pic>
        <p:nvPicPr>
          <p:cNvPr id="20" name="Gráfico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3921117"/>
            <a:ext cx="4412301" cy="2944083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18555" y="6316928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CIÓN CAPI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52" name="Marcador de texto 51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036949" y="2702676"/>
            <a:ext cx="6568898" cy="1501201"/>
          </a:xfrm>
        </p:spPr>
        <p:txBody>
          <a:bodyPr lIns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del capítulo</a:t>
            </a:r>
            <a:endParaRPr lang="es-CL"/>
          </a:p>
        </p:txBody>
      </p:sp>
      <p:sp>
        <p:nvSpPr>
          <p:cNvPr id="3" name="Rectángulo 2"/>
          <p:cNvSpPr/>
          <p:nvPr userDrawn="1"/>
        </p:nvSpPr>
        <p:spPr>
          <a:xfrm>
            <a:off x="-5968" y="2262887"/>
            <a:ext cx="4603106" cy="2326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" name="Título 52"/>
          <p:cNvSpPr>
            <a:spLocks noGrp="1"/>
          </p:cNvSpPr>
          <p:nvPr userDrawn="1">
            <p:ph type="title" hasCustomPrompt="1"/>
          </p:nvPr>
        </p:nvSpPr>
        <p:spPr>
          <a:xfrm>
            <a:off x="-48985" y="2702677"/>
            <a:ext cx="4319902" cy="1501200"/>
          </a:xfrm>
        </p:spPr>
        <p:txBody>
          <a:bodyPr lIns="90000" rIns="90000"/>
          <a:lstStyle>
            <a:lvl1pPr algn="r">
              <a:defRPr sz="7900">
                <a:solidFill>
                  <a:schemeClr val="tx2"/>
                </a:solidFill>
              </a:defRPr>
            </a:lvl1pPr>
          </a:lstStyle>
          <a:p>
            <a:r>
              <a:rPr lang="es-MX"/>
              <a:t>00.</a:t>
            </a:r>
            <a:endParaRPr lang="es-CL"/>
          </a:p>
        </p:txBody>
      </p:sp>
      <p:pic>
        <p:nvPicPr>
          <p:cNvPr id="7" name="Gráfico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b="50540"/>
          <a:stretch>
            <a:fillRect/>
          </a:stretch>
        </p:blipFill>
        <p:spPr>
          <a:xfrm>
            <a:off x="0" y="0"/>
            <a:ext cx="4603106" cy="2282675"/>
          </a:xfrm>
          <a:prstGeom prst="rect">
            <a:avLst/>
          </a:prstGeom>
        </p:spPr>
      </p:pic>
      <p:pic>
        <p:nvPicPr>
          <p:cNvPr id="13" name="Gráfico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50465" r="130"/>
          <a:stretch>
            <a:fillRect/>
          </a:stretch>
        </p:blipFill>
        <p:spPr>
          <a:xfrm>
            <a:off x="0" y="4571926"/>
            <a:ext cx="4597138" cy="228607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5429454" y="1148981"/>
            <a:ext cx="4394168" cy="115125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29454" y="2729455"/>
            <a:ext cx="6210678" cy="304687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shdjfhdsjfhdfjmvnmnvmsvfhsdfhdsjfhjdbfjdsfdshfjdshjkfhsdjfndsjbvdjvhdjsxkghjkshgnjkdfhgjkdfhgkfdhgjkdfhgjkdzfhgjkdfhgjkdhfsgjkdhfgjhdfghdfjgkhdfjkghjghsdjkghakhgjkdfhgksdhgksdjhgkaldhsgjkasgjkdshgkjfdhgjfdhgjdfshgfkjdajsdsdfjdsfjdsfjsrafgsfaj,gjafsgj</a:t>
            </a:r>
            <a:endParaRPr lang="es-CL"/>
          </a:p>
        </p:txBody>
      </p:sp>
      <p:sp>
        <p:nvSpPr>
          <p:cNvPr id="27" name="Marcador de SmartArt 26"/>
          <p:cNvSpPr>
            <a:spLocks noGrp="1"/>
          </p:cNvSpPr>
          <p:nvPr>
            <p:ph type="dgm" sz="quarter" idx="42"/>
          </p:nvPr>
        </p:nvSpPr>
        <p:spPr>
          <a:xfrm>
            <a:off x="751724" y="1294793"/>
            <a:ext cx="4232248" cy="4493632"/>
          </a:xfrm>
        </p:spPr>
        <p:txBody>
          <a:bodyPr>
            <a:normAutofit/>
          </a:bodyPr>
          <a:lstStyle>
            <a:lvl1pPr>
              <a:defRPr sz="1000" b="0"/>
            </a:lvl1pPr>
          </a:lstStyle>
          <a:p>
            <a:endParaRPr lang="es-CL"/>
          </a:p>
        </p:txBody>
      </p:sp>
      <p:grpSp>
        <p:nvGrpSpPr>
          <p:cNvPr id="3" name="Grupo 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9" name="Rectángulo 8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1" name="Gráfico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2" name="Gráfico 1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4" name="Rectángulo 13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0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23086" y="6263212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93289" y="1283332"/>
            <a:ext cx="10888408" cy="80064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751724" y="2519374"/>
            <a:ext cx="10888408" cy="172301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sp>
        <p:nvSpPr>
          <p:cNvPr id="13" name="Marcador de texto 6"/>
          <p:cNvSpPr>
            <a:spLocks noGrp="1"/>
          </p:cNvSpPr>
          <p:nvPr>
            <p:ph type="body" sz="quarter" idx="42" hasCustomPrompt="1"/>
          </p:nvPr>
        </p:nvSpPr>
        <p:spPr>
          <a:xfrm>
            <a:off x="741092" y="4585298"/>
            <a:ext cx="10888408" cy="989370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06986" y="626996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75740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/>
          <p:cNvSpPr/>
          <p:nvPr userDrawn="1"/>
        </p:nvSpPr>
        <p:spPr>
          <a:xfrm>
            <a:off x="0" y="0"/>
            <a:ext cx="603152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51723" y="1583573"/>
            <a:ext cx="4200288" cy="1845427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8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751723" y="3839902"/>
            <a:ext cx="4802915" cy="184542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6664568" y="1552402"/>
            <a:ext cx="5137965" cy="413292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shdjfhdsjfhdfjmvnmnvmsvfhsdfhdsjfhjdbfjdsfdshfjdshjkfhsdjfndsjbvdjvhdjsxkghjkshgnjkdfhgjkdfhgkfdhgjkdfhgjkdzfhgjkdfhgjkdhfsgjkdhfgjhdfghdfjgkhdfjkghjghsdjkghakhgjkdfhgksdhgksdjhgkaldhsgjkasgjkdshgkjfdhgjfdhgjdfshgfkj</a:t>
            </a:r>
          </a:p>
          <a:p>
            <a:pPr lvl="0"/>
            <a:r>
              <a:rPr lang="es-ES"/>
              <a:t>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13" name="Grupo 1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4" name="Rectángulo 1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22" name="Gráfico 2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23" name="Rectángulo 2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2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26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3" name="Imagen 3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5102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676769" y="4524580"/>
            <a:ext cx="11158591" cy="1285745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8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00925" y="2127310"/>
            <a:ext cx="4021410" cy="1683002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62560" y="2127310"/>
            <a:ext cx="6306107" cy="187659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23" name="Grupo 2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24" name="Rectángulo 2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25" name="Gráfico 2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32" name="Gráfico 3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33" name="Rectángulo 3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35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8" name="Gráfico 3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410123" y="6217859"/>
            <a:ext cx="460018" cy="431823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GUNTAS/COMENTARI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838197" y="3403600"/>
            <a:ext cx="6003441" cy="1325563"/>
          </a:xfrm>
        </p:spPr>
        <p:txBody>
          <a:bodyPr lIns="0" rIns="0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s-MX"/>
              <a:t>¿Alguna pregunta </a:t>
            </a:r>
            <a:br>
              <a:rPr lang="es-MX"/>
            </a:br>
            <a:r>
              <a:rPr lang="es-MX"/>
              <a:t>o comentario?</a:t>
            </a:r>
            <a:endParaRPr lang="es-CL"/>
          </a:p>
        </p:txBody>
      </p:sp>
      <p:pic>
        <p:nvPicPr>
          <p:cNvPr id="14" name="Imagen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98928" y="6267501"/>
            <a:ext cx="349422" cy="333866"/>
          </a:xfrm>
          <a:prstGeom prst="rect">
            <a:avLst/>
          </a:prstGeom>
        </p:spPr>
      </p:pic>
      <p:pic>
        <p:nvPicPr>
          <p:cNvPr id="22" name="Gráfico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315200" y="0"/>
            <a:ext cx="4876800" cy="491490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RADECIMI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0" y="-42817"/>
            <a:ext cx="12192000" cy="6900817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0" y="2183354"/>
            <a:ext cx="12192000" cy="1325563"/>
          </a:xfrm>
        </p:spPr>
        <p:txBody>
          <a:bodyPr lIns="0" rIns="0"/>
          <a:lstStyle>
            <a:lvl1pPr algn="ctr">
              <a:defRPr sz="4200">
                <a:solidFill>
                  <a:schemeClr val="bg1"/>
                </a:solidFill>
              </a:defRPr>
            </a:lvl1pPr>
          </a:lstStyle>
          <a:p>
            <a:r>
              <a:rPr lang="es-MX"/>
              <a:t>¡Muchas gracias!</a:t>
            </a:r>
            <a:endParaRPr lang="es-CL"/>
          </a:p>
        </p:txBody>
      </p:sp>
      <p:pic>
        <p:nvPicPr>
          <p:cNvPr id="15" name="Imagen 14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394" y="3822283"/>
            <a:ext cx="1054443" cy="1022874"/>
          </a:xfrm>
          <a:prstGeom prst="rect">
            <a:avLst/>
          </a:prstGeom>
        </p:spPr>
      </p:pic>
      <p:grpSp>
        <p:nvGrpSpPr>
          <p:cNvPr id="8" name="Grupo 7"/>
          <p:cNvGrpSpPr/>
          <p:nvPr userDrawn="1"/>
        </p:nvGrpSpPr>
        <p:grpSpPr>
          <a:xfrm>
            <a:off x="0" y="5502876"/>
            <a:ext cx="12192000" cy="1355124"/>
            <a:chOff x="8250" y="3890473"/>
            <a:chExt cx="11895591" cy="1322182"/>
          </a:xfrm>
        </p:grpSpPr>
        <p:pic>
          <p:nvPicPr>
            <p:cNvPr id="3" name="Imagen 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4172" y="3890473"/>
              <a:ext cx="6609669" cy="1322181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995" b="11"/>
            <a:stretch>
              <a:fillRect/>
            </a:stretch>
          </p:blipFill>
          <p:spPr>
            <a:xfrm>
              <a:off x="8250" y="3901283"/>
              <a:ext cx="5293172" cy="1311372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cover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794" y="2121365"/>
            <a:ext cx="1886607" cy="1830126"/>
          </a:xfrm>
          <a:prstGeom prst="rect">
            <a:avLst/>
          </a:prstGeom>
        </p:spPr>
      </p:pic>
      <p:sp>
        <p:nvSpPr>
          <p:cNvPr id="3" name="CuadroTexto 2"/>
          <p:cNvSpPr txBox="1"/>
          <p:nvPr userDrawn="1"/>
        </p:nvSpPr>
        <p:spPr>
          <a:xfrm>
            <a:off x="3904665" y="4917988"/>
            <a:ext cx="4324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www.ine.gob.cl</a:t>
            </a:r>
          </a:p>
        </p:txBody>
      </p:sp>
    </p:spTree>
  </p:cSld>
  <p:clrMapOvr>
    <a:masterClrMapping/>
  </p:clrMapOvr>
  <p:transition spd="slow">
    <p:cover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ángulo 39"/>
          <p:cNvSpPr/>
          <p:nvPr userDrawn="1"/>
        </p:nvSpPr>
        <p:spPr>
          <a:xfrm>
            <a:off x="-1" y="1896857"/>
            <a:ext cx="12192001" cy="4961143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2"/>
              </a:solidFill>
            </a:endParaRPr>
          </a:p>
        </p:txBody>
      </p:sp>
      <p:sp>
        <p:nvSpPr>
          <p:cNvPr id="29" name="Rectángulo 28"/>
          <p:cNvSpPr/>
          <p:nvPr userDrawn="1"/>
        </p:nvSpPr>
        <p:spPr>
          <a:xfrm>
            <a:off x="-1" y="1"/>
            <a:ext cx="12192001" cy="55026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u="sng">
              <a:solidFill>
                <a:schemeClr val="tx2"/>
              </a:solidFill>
            </a:endParaRPr>
          </a:p>
        </p:txBody>
      </p:sp>
      <p:sp>
        <p:nvSpPr>
          <p:cNvPr id="30" name="Título 1"/>
          <p:cNvSpPr>
            <a:spLocks noGrp="1"/>
          </p:cNvSpPr>
          <p:nvPr>
            <p:ph type="title" hasCustomPrompt="1"/>
          </p:nvPr>
        </p:nvSpPr>
        <p:spPr>
          <a:xfrm>
            <a:off x="3967397" y="2347311"/>
            <a:ext cx="7777262" cy="1718922"/>
          </a:xfrm>
        </p:spPr>
        <p:txBody>
          <a:bodyPr lIns="0" anchor="b">
            <a:noAutofit/>
          </a:bodyPr>
          <a:lstStyle>
            <a:lvl1pPr algn="l">
              <a:defRPr sz="6000" b="1" i="0" u="none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s-ES"/>
              <a:t>Título presentación</a:t>
            </a:r>
            <a:endParaRPr lang="es-CL"/>
          </a:p>
        </p:txBody>
      </p:sp>
      <p:sp>
        <p:nvSpPr>
          <p:cNvPr id="31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3967397" y="4346191"/>
            <a:ext cx="7777262" cy="483181"/>
          </a:xfrm>
        </p:spPr>
        <p:txBody>
          <a:bodyPr lIns="0">
            <a:normAutofit/>
          </a:bodyPr>
          <a:lstStyle>
            <a:lvl1pPr marL="0" indent="0" algn="l">
              <a:buNone/>
              <a:defRPr sz="2400" b="0" u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Bajada de título</a:t>
            </a:r>
          </a:p>
        </p:txBody>
      </p:sp>
      <p:sp>
        <p:nvSpPr>
          <p:cNvPr id="32" name="Marcador de texto 2"/>
          <p:cNvSpPr>
            <a:spLocks noGrp="1"/>
          </p:cNvSpPr>
          <p:nvPr>
            <p:ph type="body" idx="10" hasCustomPrompt="1"/>
          </p:nvPr>
        </p:nvSpPr>
        <p:spPr>
          <a:xfrm>
            <a:off x="6788494" y="6080306"/>
            <a:ext cx="4896697" cy="285640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Mes y año</a:t>
            </a:r>
          </a:p>
        </p:txBody>
      </p:sp>
      <p:sp>
        <p:nvSpPr>
          <p:cNvPr id="33" name="Triángulo 4"/>
          <p:cNvSpPr/>
          <p:nvPr userDrawn="1"/>
        </p:nvSpPr>
        <p:spPr>
          <a:xfrm rot="16200000" flipH="1" flipV="1">
            <a:off x="2748181" y="5403135"/>
            <a:ext cx="1429764" cy="1479968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Gráfico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11575" y="0"/>
            <a:ext cx="2734654" cy="6858000"/>
          </a:xfrm>
          <a:prstGeom prst="rect">
            <a:avLst/>
          </a:prstGeom>
        </p:spPr>
      </p:pic>
      <p:pic>
        <p:nvPicPr>
          <p:cNvPr id="39" name="Gráfico 7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8973" y="5769432"/>
            <a:ext cx="846565" cy="821757"/>
          </a:xfrm>
          <a:prstGeom prst="rect">
            <a:avLst/>
          </a:prstGeom>
        </p:spPr>
      </p:pic>
      <p:sp>
        <p:nvSpPr>
          <p:cNvPr id="2" name="Rectángulo 1"/>
          <p:cNvSpPr/>
          <p:nvPr userDrawn="1"/>
        </p:nvSpPr>
        <p:spPr>
          <a:xfrm>
            <a:off x="1210235" y="6248400"/>
            <a:ext cx="268941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1" y="0"/>
            <a:ext cx="12191999" cy="18560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2928650"/>
            <a:ext cx="11108267" cy="2669263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</a:t>
            </a:r>
          </a:p>
        </p:txBody>
      </p:sp>
      <p:sp>
        <p:nvSpPr>
          <p:cNvPr id="19" name="Título 1"/>
          <p:cNvSpPr>
            <a:spLocks noGrp="1"/>
          </p:cNvSpPr>
          <p:nvPr>
            <p:ph type="title" hasCustomPrompt="1"/>
          </p:nvPr>
        </p:nvSpPr>
        <p:spPr>
          <a:xfrm>
            <a:off x="2602124" y="525103"/>
            <a:ext cx="8316031" cy="846497"/>
          </a:xfrm>
        </p:spPr>
        <p:txBody>
          <a:bodyPr lIns="0" rIns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s-MX"/>
              <a:t>Introducción general</a:t>
            </a:r>
            <a:endParaRPr lang="es-CL"/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" y="0"/>
            <a:ext cx="1855228" cy="185609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43156" y="6259264"/>
            <a:ext cx="349422" cy="333866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S (INDIC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 userDrawn="1"/>
        </p:nvSpPr>
        <p:spPr>
          <a:xfrm>
            <a:off x="1" y="0"/>
            <a:ext cx="4405528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6093543" y="1385226"/>
            <a:ext cx="5692058" cy="482251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1" name="Marcador de texto 6"/>
          <p:cNvSpPr>
            <a:spLocks noGrp="1"/>
          </p:cNvSpPr>
          <p:nvPr>
            <p:ph type="body" sz="quarter" idx="14" hasCustomPrompt="1"/>
          </p:nvPr>
        </p:nvSpPr>
        <p:spPr>
          <a:xfrm>
            <a:off x="6093542" y="4510880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5" name="Marcador de texto 6"/>
          <p:cNvSpPr>
            <a:spLocks noGrp="1"/>
          </p:cNvSpPr>
          <p:nvPr>
            <p:ph type="body" sz="quarter" idx="16" hasCustomPrompt="1"/>
          </p:nvPr>
        </p:nvSpPr>
        <p:spPr>
          <a:xfrm>
            <a:off x="6093542" y="2152479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17" hasCustomPrompt="1"/>
          </p:nvPr>
        </p:nvSpPr>
        <p:spPr>
          <a:xfrm>
            <a:off x="6093542" y="5312664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1" name="Marcador de texto 6"/>
          <p:cNvSpPr>
            <a:spLocks noGrp="1"/>
          </p:cNvSpPr>
          <p:nvPr>
            <p:ph type="body" sz="quarter" idx="19" hasCustomPrompt="1"/>
          </p:nvPr>
        </p:nvSpPr>
        <p:spPr>
          <a:xfrm>
            <a:off x="6093542" y="2939892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3542" y="3735436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0" name="Marcador de texto 9"/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5040039" y="1385077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01.</a:t>
            </a:r>
            <a:endParaRPr lang="es-CL"/>
          </a:p>
        </p:txBody>
      </p:sp>
      <p:sp>
        <p:nvSpPr>
          <p:cNvPr id="13" name="Marcador de texto 12"/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5040039" y="2152479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02.</a:t>
            </a:r>
            <a:endParaRPr lang="es-CL"/>
          </a:p>
        </p:txBody>
      </p:sp>
      <p:sp>
        <p:nvSpPr>
          <p:cNvPr id="37" name="Marcador de texto 36"/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5040039" y="2939892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03.</a:t>
            </a:r>
            <a:endParaRPr lang="es-CL"/>
          </a:p>
        </p:txBody>
      </p:sp>
      <p:sp>
        <p:nvSpPr>
          <p:cNvPr id="39" name="Marcador de texto 38"/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5040039" y="3735436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04.</a:t>
            </a:r>
            <a:endParaRPr lang="es-CL"/>
          </a:p>
        </p:txBody>
      </p:sp>
      <p:sp>
        <p:nvSpPr>
          <p:cNvPr id="41" name="Marcador de texto 40"/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5040039" y="4510880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05.</a:t>
            </a:r>
            <a:endParaRPr lang="es-CL"/>
          </a:p>
        </p:txBody>
      </p:sp>
      <p:sp>
        <p:nvSpPr>
          <p:cNvPr id="43" name="Marcador de texto 42"/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5040039" y="5312664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06.</a:t>
            </a:r>
            <a:endParaRPr lang="es-CL"/>
          </a:p>
        </p:txBody>
      </p:sp>
      <p:sp>
        <p:nvSpPr>
          <p:cNvPr id="2" name="Título 1"/>
          <p:cNvSpPr>
            <a:spLocks noGrp="1"/>
          </p:cNvSpPr>
          <p:nvPr userDrawn="1">
            <p:ph type="title" hasCustomPrompt="1"/>
          </p:nvPr>
        </p:nvSpPr>
        <p:spPr>
          <a:xfrm>
            <a:off x="526942" y="2356360"/>
            <a:ext cx="3885359" cy="824732"/>
          </a:xfrm>
        </p:spPr>
        <p:txBody>
          <a:bodyPr lIns="0" anchor="ctr" anchorCtr="0"/>
          <a:lstStyle>
            <a:lvl1pPr algn="l">
              <a:defRPr sz="4000" b="1" baseline="0">
                <a:solidFill>
                  <a:schemeClr val="bg1"/>
                </a:solidFill>
              </a:defRPr>
            </a:lvl1pPr>
          </a:lstStyle>
          <a:p>
            <a:r>
              <a:rPr lang="es-ES"/>
              <a:t>Contenidos</a:t>
            </a:r>
            <a:endParaRPr lang="es-CL"/>
          </a:p>
        </p:txBody>
      </p:sp>
      <p:pic>
        <p:nvPicPr>
          <p:cNvPr id="20" name="Gráfico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3921117"/>
            <a:ext cx="4412301" cy="2944083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18555" y="6316928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CIÓN CAPI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52" name="Marcador de texto 51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036949" y="2702676"/>
            <a:ext cx="6568898" cy="1501201"/>
          </a:xfrm>
        </p:spPr>
        <p:txBody>
          <a:bodyPr lIns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del capítulo</a:t>
            </a:r>
            <a:endParaRPr lang="es-CL"/>
          </a:p>
        </p:txBody>
      </p:sp>
      <p:sp>
        <p:nvSpPr>
          <p:cNvPr id="3" name="Rectángulo 2"/>
          <p:cNvSpPr/>
          <p:nvPr userDrawn="1"/>
        </p:nvSpPr>
        <p:spPr>
          <a:xfrm>
            <a:off x="-5968" y="2262887"/>
            <a:ext cx="4603106" cy="2326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" name="Título 52"/>
          <p:cNvSpPr>
            <a:spLocks noGrp="1"/>
          </p:cNvSpPr>
          <p:nvPr userDrawn="1">
            <p:ph type="title" hasCustomPrompt="1"/>
          </p:nvPr>
        </p:nvSpPr>
        <p:spPr>
          <a:xfrm>
            <a:off x="-48985" y="2702677"/>
            <a:ext cx="4319902" cy="1501200"/>
          </a:xfrm>
        </p:spPr>
        <p:txBody>
          <a:bodyPr lIns="90000" rIns="90000"/>
          <a:lstStyle>
            <a:lvl1pPr algn="r">
              <a:defRPr sz="7900">
                <a:solidFill>
                  <a:schemeClr val="tx2"/>
                </a:solidFill>
              </a:defRPr>
            </a:lvl1pPr>
          </a:lstStyle>
          <a:p>
            <a:r>
              <a:rPr lang="es-MX"/>
              <a:t>00.</a:t>
            </a:r>
            <a:endParaRPr lang="es-CL"/>
          </a:p>
        </p:txBody>
      </p:sp>
      <p:pic>
        <p:nvPicPr>
          <p:cNvPr id="7" name="Gráfico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b="50540"/>
          <a:stretch>
            <a:fillRect/>
          </a:stretch>
        </p:blipFill>
        <p:spPr>
          <a:xfrm>
            <a:off x="0" y="0"/>
            <a:ext cx="4603106" cy="2282675"/>
          </a:xfrm>
          <a:prstGeom prst="rect">
            <a:avLst/>
          </a:prstGeom>
        </p:spPr>
      </p:pic>
      <p:pic>
        <p:nvPicPr>
          <p:cNvPr id="13" name="Gráfico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50465" r="130"/>
          <a:stretch>
            <a:fillRect/>
          </a:stretch>
        </p:blipFill>
        <p:spPr>
          <a:xfrm>
            <a:off x="0" y="4571926"/>
            <a:ext cx="4597138" cy="228607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5429454" y="1148981"/>
            <a:ext cx="4394168" cy="115125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29454" y="2729455"/>
            <a:ext cx="6210678" cy="304687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shdjfhdsjfhdfjmvnmnvmsvfhsdfhdsjfhjdbfjdsfdshfjdshjkfhsdjfndsjbvdjvhdjsxkghjkshgnjkdfhgjkdfhgkfdhgjkdfhgjkdzfhgjkdfhgjkdhfsgjkdhfgjhdfghdfjgkhdfjkghjghsdjkghakhgjkdfhgksdhgksdjhgkaldhsgjkasgjkdshgkjfdhgjfdhgjdfshgfkjdajsdsdfjdsfjdsfjsrafgsfaj,gjafsgj</a:t>
            </a:r>
            <a:endParaRPr lang="es-CL"/>
          </a:p>
        </p:txBody>
      </p:sp>
      <p:sp>
        <p:nvSpPr>
          <p:cNvPr id="27" name="Marcador de SmartArt 26"/>
          <p:cNvSpPr>
            <a:spLocks noGrp="1"/>
          </p:cNvSpPr>
          <p:nvPr>
            <p:ph type="dgm" sz="quarter" idx="42"/>
          </p:nvPr>
        </p:nvSpPr>
        <p:spPr>
          <a:xfrm>
            <a:off x="751724" y="1294793"/>
            <a:ext cx="4232248" cy="4493632"/>
          </a:xfrm>
        </p:spPr>
        <p:txBody>
          <a:bodyPr>
            <a:normAutofit/>
          </a:bodyPr>
          <a:lstStyle>
            <a:lvl1pPr>
              <a:defRPr sz="1000" b="0"/>
            </a:lvl1pPr>
          </a:lstStyle>
          <a:p>
            <a:endParaRPr lang="es-CL"/>
          </a:p>
        </p:txBody>
      </p:sp>
      <p:grpSp>
        <p:nvGrpSpPr>
          <p:cNvPr id="3" name="Grupo 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9" name="Rectángulo 8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1" name="Gráfico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2" name="Gráfico 1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4" name="Rectángulo 13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0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23086" y="6263212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93289" y="1283332"/>
            <a:ext cx="10888408" cy="80064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751724" y="2519374"/>
            <a:ext cx="10888408" cy="172301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sp>
        <p:nvSpPr>
          <p:cNvPr id="13" name="Marcador de texto 6"/>
          <p:cNvSpPr>
            <a:spLocks noGrp="1"/>
          </p:cNvSpPr>
          <p:nvPr>
            <p:ph type="body" sz="quarter" idx="42" hasCustomPrompt="1"/>
          </p:nvPr>
        </p:nvSpPr>
        <p:spPr>
          <a:xfrm>
            <a:off x="741092" y="4585298"/>
            <a:ext cx="10888408" cy="989370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06986" y="626996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75740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/>
          <p:cNvSpPr/>
          <p:nvPr userDrawn="1"/>
        </p:nvSpPr>
        <p:spPr>
          <a:xfrm>
            <a:off x="0" y="0"/>
            <a:ext cx="603152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51723" y="1583573"/>
            <a:ext cx="4200288" cy="1845427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8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751723" y="3839902"/>
            <a:ext cx="4802915" cy="184542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6664568" y="1552402"/>
            <a:ext cx="5137965" cy="413292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shdjfhdsjfhdfjmvnmnvmsvfhsdfhdsjfhjdbfjdsfdshfjdshjkfhsdjfndsjbvdjvhdjsxkghjkshgnjkdfhgjkdfhgkfdhgjkdfhgjkdzfhgjkdfhgjkdhfsgjkdhfgjhdfghdfjgkhdfjkghjghsdjkghakhgjkdfhgksdhgksdjhgkaldhsgjkasgjkdshgkjfdhgjfdhgjdfshgfkj</a:t>
            </a:r>
          </a:p>
          <a:p>
            <a:pPr lvl="0"/>
            <a:r>
              <a:rPr lang="es-ES"/>
              <a:t>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13" name="Grupo 1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4" name="Rectángulo 1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22" name="Gráfico 2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23" name="Rectángulo 2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2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26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3" name="Imagen 3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5102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676769" y="4524580"/>
            <a:ext cx="11158591" cy="1285745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8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00925" y="2127310"/>
            <a:ext cx="4021410" cy="1683002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62560" y="2127310"/>
            <a:ext cx="6306107" cy="187659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23" name="Grupo 2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24" name="Rectángulo 2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25" name="Gráfico 2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32" name="Gráfico 3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33" name="Rectángulo 3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35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8" name="Gráfico 3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410123" y="6217859"/>
            <a:ext cx="460018" cy="431823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GUNTAS/COMENTARI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838197" y="3403600"/>
            <a:ext cx="6003441" cy="1325563"/>
          </a:xfrm>
        </p:spPr>
        <p:txBody>
          <a:bodyPr lIns="0" rIns="0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s-MX"/>
              <a:t>¿Alguna pregunta </a:t>
            </a:r>
            <a:br>
              <a:rPr lang="es-MX"/>
            </a:br>
            <a:r>
              <a:rPr lang="es-MX"/>
              <a:t>o comentario?</a:t>
            </a:r>
            <a:endParaRPr lang="es-CL"/>
          </a:p>
        </p:txBody>
      </p:sp>
      <p:pic>
        <p:nvPicPr>
          <p:cNvPr id="14" name="Imagen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98928" y="6267501"/>
            <a:ext cx="349422" cy="333866"/>
          </a:xfrm>
          <a:prstGeom prst="rect">
            <a:avLst/>
          </a:prstGeom>
        </p:spPr>
      </p:pic>
      <p:pic>
        <p:nvPicPr>
          <p:cNvPr id="22" name="Gráfico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315200" y="0"/>
            <a:ext cx="4876800" cy="491490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RADECIMI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0" y="-42817"/>
            <a:ext cx="12192000" cy="6900817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0" y="2183354"/>
            <a:ext cx="12192000" cy="1325563"/>
          </a:xfrm>
        </p:spPr>
        <p:txBody>
          <a:bodyPr lIns="0" rIns="0"/>
          <a:lstStyle>
            <a:lvl1pPr algn="ctr">
              <a:defRPr sz="4200">
                <a:solidFill>
                  <a:schemeClr val="bg1"/>
                </a:solidFill>
              </a:defRPr>
            </a:lvl1pPr>
          </a:lstStyle>
          <a:p>
            <a:r>
              <a:rPr lang="es-MX"/>
              <a:t>¡Muchas gracias!</a:t>
            </a:r>
            <a:endParaRPr lang="es-CL"/>
          </a:p>
        </p:txBody>
      </p:sp>
      <p:pic>
        <p:nvPicPr>
          <p:cNvPr id="15" name="Imagen 14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394" y="3822283"/>
            <a:ext cx="1054443" cy="1022874"/>
          </a:xfrm>
          <a:prstGeom prst="rect">
            <a:avLst/>
          </a:prstGeom>
        </p:spPr>
      </p:pic>
      <p:grpSp>
        <p:nvGrpSpPr>
          <p:cNvPr id="8" name="Grupo 7"/>
          <p:cNvGrpSpPr/>
          <p:nvPr userDrawn="1"/>
        </p:nvGrpSpPr>
        <p:grpSpPr>
          <a:xfrm>
            <a:off x="0" y="5502876"/>
            <a:ext cx="12192000" cy="1355124"/>
            <a:chOff x="8250" y="3890473"/>
            <a:chExt cx="11895591" cy="1322182"/>
          </a:xfrm>
        </p:grpSpPr>
        <p:pic>
          <p:nvPicPr>
            <p:cNvPr id="3" name="Imagen 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4172" y="3890473"/>
              <a:ext cx="6609669" cy="1322181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995" b="11"/>
            <a:stretch>
              <a:fillRect/>
            </a:stretch>
          </p:blipFill>
          <p:spPr>
            <a:xfrm>
              <a:off x="8250" y="3901283"/>
              <a:ext cx="5293172" cy="1311372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cover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794" y="2121365"/>
            <a:ext cx="1886607" cy="1830126"/>
          </a:xfrm>
          <a:prstGeom prst="rect">
            <a:avLst/>
          </a:prstGeom>
        </p:spPr>
      </p:pic>
      <p:sp>
        <p:nvSpPr>
          <p:cNvPr id="3" name="CuadroTexto 2"/>
          <p:cNvSpPr txBox="1"/>
          <p:nvPr userDrawn="1"/>
        </p:nvSpPr>
        <p:spPr>
          <a:xfrm>
            <a:off x="3904665" y="4917988"/>
            <a:ext cx="4324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www.ine.gob.cl</a:t>
            </a:r>
          </a:p>
        </p:txBody>
      </p:sp>
    </p:spTree>
  </p:cSld>
  <p:clrMapOvr>
    <a:masterClrMapping/>
  </p:clrMapOvr>
  <p:transition spd="slow">
    <p:cover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ángulo 39"/>
          <p:cNvSpPr/>
          <p:nvPr userDrawn="1"/>
        </p:nvSpPr>
        <p:spPr>
          <a:xfrm>
            <a:off x="-1" y="1896857"/>
            <a:ext cx="12192001" cy="4961143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2"/>
              </a:solidFill>
            </a:endParaRPr>
          </a:p>
        </p:txBody>
      </p:sp>
      <p:sp>
        <p:nvSpPr>
          <p:cNvPr id="29" name="Rectángulo 28"/>
          <p:cNvSpPr/>
          <p:nvPr userDrawn="1"/>
        </p:nvSpPr>
        <p:spPr>
          <a:xfrm>
            <a:off x="-1" y="1"/>
            <a:ext cx="12192001" cy="55026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u="sng">
              <a:solidFill>
                <a:schemeClr val="tx2"/>
              </a:solidFill>
            </a:endParaRPr>
          </a:p>
        </p:txBody>
      </p:sp>
      <p:sp>
        <p:nvSpPr>
          <p:cNvPr id="30" name="Título 1"/>
          <p:cNvSpPr>
            <a:spLocks noGrp="1"/>
          </p:cNvSpPr>
          <p:nvPr>
            <p:ph type="title" hasCustomPrompt="1"/>
          </p:nvPr>
        </p:nvSpPr>
        <p:spPr>
          <a:xfrm>
            <a:off x="3967397" y="2347311"/>
            <a:ext cx="7777262" cy="1718922"/>
          </a:xfrm>
        </p:spPr>
        <p:txBody>
          <a:bodyPr lIns="0" anchor="b">
            <a:noAutofit/>
          </a:bodyPr>
          <a:lstStyle>
            <a:lvl1pPr algn="l">
              <a:defRPr sz="6000" b="1" i="0" u="none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s-ES"/>
              <a:t>Título presentación</a:t>
            </a:r>
            <a:endParaRPr lang="es-CL"/>
          </a:p>
        </p:txBody>
      </p:sp>
      <p:sp>
        <p:nvSpPr>
          <p:cNvPr id="31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3967397" y="4346191"/>
            <a:ext cx="7777262" cy="483181"/>
          </a:xfrm>
        </p:spPr>
        <p:txBody>
          <a:bodyPr lIns="0">
            <a:normAutofit/>
          </a:bodyPr>
          <a:lstStyle>
            <a:lvl1pPr marL="0" indent="0" algn="l">
              <a:buNone/>
              <a:defRPr sz="2400" b="0" u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Bajada de título</a:t>
            </a:r>
          </a:p>
        </p:txBody>
      </p:sp>
      <p:sp>
        <p:nvSpPr>
          <p:cNvPr id="32" name="Marcador de texto 2"/>
          <p:cNvSpPr>
            <a:spLocks noGrp="1"/>
          </p:cNvSpPr>
          <p:nvPr>
            <p:ph type="body" idx="10" hasCustomPrompt="1"/>
          </p:nvPr>
        </p:nvSpPr>
        <p:spPr>
          <a:xfrm>
            <a:off x="6788494" y="6080306"/>
            <a:ext cx="4896697" cy="285640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Mes y año</a:t>
            </a:r>
          </a:p>
        </p:txBody>
      </p:sp>
      <p:sp>
        <p:nvSpPr>
          <p:cNvPr id="33" name="Triángulo 4"/>
          <p:cNvSpPr/>
          <p:nvPr userDrawn="1"/>
        </p:nvSpPr>
        <p:spPr>
          <a:xfrm rot="16200000" flipH="1" flipV="1">
            <a:off x="2748181" y="5403135"/>
            <a:ext cx="1429764" cy="1479968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Gráfico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11575" y="0"/>
            <a:ext cx="2734654" cy="6858000"/>
          </a:xfrm>
          <a:prstGeom prst="rect">
            <a:avLst/>
          </a:prstGeom>
        </p:spPr>
      </p:pic>
      <p:pic>
        <p:nvPicPr>
          <p:cNvPr id="39" name="Gráfico 7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8973" y="5769432"/>
            <a:ext cx="846565" cy="821757"/>
          </a:xfrm>
          <a:prstGeom prst="rect">
            <a:avLst/>
          </a:prstGeom>
        </p:spPr>
      </p:pic>
      <p:sp>
        <p:nvSpPr>
          <p:cNvPr id="2" name="Rectángulo 1"/>
          <p:cNvSpPr/>
          <p:nvPr userDrawn="1"/>
        </p:nvSpPr>
        <p:spPr>
          <a:xfrm>
            <a:off x="1210235" y="6248400"/>
            <a:ext cx="268941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1" y="0"/>
            <a:ext cx="12191999" cy="18560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2928650"/>
            <a:ext cx="11108267" cy="2669263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</a:t>
            </a:r>
          </a:p>
        </p:txBody>
      </p:sp>
      <p:sp>
        <p:nvSpPr>
          <p:cNvPr id="19" name="Título 1"/>
          <p:cNvSpPr>
            <a:spLocks noGrp="1"/>
          </p:cNvSpPr>
          <p:nvPr>
            <p:ph type="title" hasCustomPrompt="1"/>
          </p:nvPr>
        </p:nvSpPr>
        <p:spPr>
          <a:xfrm>
            <a:off x="2602124" y="525103"/>
            <a:ext cx="8316031" cy="846497"/>
          </a:xfrm>
        </p:spPr>
        <p:txBody>
          <a:bodyPr lIns="0" rIns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s-MX"/>
              <a:t>Introducción general</a:t>
            </a:r>
            <a:endParaRPr lang="es-CL"/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" y="0"/>
            <a:ext cx="1855228" cy="185609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43156" y="6259264"/>
            <a:ext cx="349422" cy="333866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S (INDIC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 userDrawn="1"/>
        </p:nvSpPr>
        <p:spPr>
          <a:xfrm>
            <a:off x="1" y="0"/>
            <a:ext cx="4405528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6093543" y="1385226"/>
            <a:ext cx="5692058" cy="482251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1" name="Marcador de texto 6"/>
          <p:cNvSpPr>
            <a:spLocks noGrp="1"/>
          </p:cNvSpPr>
          <p:nvPr>
            <p:ph type="body" sz="quarter" idx="14" hasCustomPrompt="1"/>
          </p:nvPr>
        </p:nvSpPr>
        <p:spPr>
          <a:xfrm>
            <a:off x="6093542" y="4510880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5" name="Marcador de texto 6"/>
          <p:cNvSpPr>
            <a:spLocks noGrp="1"/>
          </p:cNvSpPr>
          <p:nvPr>
            <p:ph type="body" sz="quarter" idx="16" hasCustomPrompt="1"/>
          </p:nvPr>
        </p:nvSpPr>
        <p:spPr>
          <a:xfrm>
            <a:off x="6093542" y="2152479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17" hasCustomPrompt="1"/>
          </p:nvPr>
        </p:nvSpPr>
        <p:spPr>
          <a:xfrm>
            <a:off x="6093542" y="5312664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1" name="Marcador de texto 6"/>
          <p:cNvSpPr>
            <a:spLocks noGrp="1"/>
          </p:cNvSpPr>
          <p:nvPr>
            <p:ph type="body" sz="quarter" idx="19" hasCustomPrompt="1"/>
          </p:nvPr>
        </p:nvSpPr>
        <p:spPr>
          <a:xfrm>
            <a:off x="6093542" y="2939892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3542" y="3735436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0" name="Marcador de texto 9"/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5040039" y="1385077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01.</a:t>
            </a:r>
            <a:endParaRPr lang="es-CL"/>
          </a:p>
        </p:txBody>
      </p:sp>
      <p:sp>
        <p:nvSpPr>
          <p:cNvPr id="13" name="Marcador de texto 12"/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5040039" y="2152479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02.</a:t>
            </a:r>
            <a:endParaRPr lang="es-CL"/>
          </a:p>
        </p:txBody>
      </p:sp>
      <p:sp>
        <p:nvSpPr>
          <p:cNvPr id="37" name="Marcador de texto 36"/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5040039" y="2939892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03.</a:t>
            </a:r>
            <a:endParaRPr lang="es-CL"/>
          </a:p>
        </p:txBody>
      </p:sp>
      <p:sp>
        <p:nvSpPr>
          <p:cNvPr id="39" name="Marcador de texto 38"/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5040039" y="3735436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04.</a:t>
            </a:r>
            <a:endParaRPr lang="es-CL"/>
          </a:p>
        </p:txBody>
      </p:sp>
      <p:sp>
        <p:nvSpPr>
          <p:cNvPr id="41" name="Marcador de texto 40"/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5040039" y="4510880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05.</a:t>
            </a:r>
            <a:endParaRPr lang="es-CL"/>
          </a:p>
        </p:txBody>
      </p:sp>
      <p:sp>
        <p:nvSpPr>
          <p:cNvPr id="43" name="Marcador de texto 42"/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5040039" y="5312664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06.</a:t>
            </a:r>
            <a:endParaRPr lang="es-CL"/>
          </a:p>
        </p:txBody>
      </p:sp>
      <p:sp>
        <p:nvSpPr>
          <p:cNvPr id="2" name="Título 1"/>
          <p:cNvSpPr>
            <a:spLocks noGrp="1"/>
          </p:cNvSpPr>
          <p:nvPr userDrawn="1">
            <p:ph type="title" hasCustomPrompt="1"/>
          </p:nvPr>
        </p:nvSpPr>
        <p:spPr>
          <a:xfrm>
            <a:off x="526942" y="2356360"/>
            <a:ext cx="3885359" cy="824732"/>
          </a:xfrm>
        </p:spPr>
        <p:txBody>
          <a:bodyPr lIns="0" anchor="ctr" anchorCtr="0"/>
          <a:lstStyle>
            <a:lvl1pPr algn="l">
              <a:defRPr sz="4000" b="1" baseline="0">
                <a:solidFill>
                  <a:schemeClr val="bg1"/>
                </a:solidFill>
              </a:defRPr>
            </a:lvl1pPr>
          </a:lstStyle>
          <a:p>
            <a:r>
              <a:rPr lang="es-ES"/>
              <a:t>Contenidos</a:t>
            </a:r>
            <a:endParaRPr lang="es-CL"/>
          </a:p>
        </p:txBody>
      </p:sp>
      <p:pic>
        <p:nvPicPr>
          <p:cNvPr id="20" name="Gráfico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3921117"/>
            <a:ext cx="4412301" cy="2944083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18555" y="6316928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CIÓN CAPI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52" name="Marcador de texto 51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036949" y="2702676"/>
            <a:ext cx="6568898" cy="1501201"/>
          </a:xfrm>
        </p:spPr>
        <p:txBody>
          <a:bodyPr lIns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del capítulo</a:t>
            </a:r>
            <a:endParaRPr lang="es-CL"/>
          </a:p>
        </p:txBody>
      </p:sp>
      <p:sp>
        <p:nvSpPr>
          <p:cNvPr id="3" name="Rectángulo 2"/>
          <p:cNvSpPr/>
          <p:nvPr userDrawn="1"/>
        </p:nvSpPr>
        <p:spPr>
          <a:xfrm>
            <a:off x="-5968" y="2262887"/>
            <a:ext cx="4603106" cy="2326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" name="Título 52"/>
          <p:cNvSpPr>
            <a:spLocks noGrp="1"/>
          </p:cNvSpPr>
          <p:nvPr userDrawn="1">
            <p:ph type="title" hasCustomPrompt="1"/>
          </p:nvPr>
        </p:nvSpPr>
        <p:spPr>
          <a:xfrm>
            <a:off x="-48985" y="2702677"/>
            <a:ext cx="4319902" cy="1501200"/>
          </a:xfrm>
        </p:spPr>
        <p:txBody>
          <a:bodyPr lIns="90000" rIns="90000"/>
          <a:lstStyle>
            <a:lvl1pPr algn="r">
              <a:defRPr sz="7900">
                <a:solidFill>
                  <a:schemeClr val="tx2"/>
                </a:solidFill>
              </a:defRPr>
            </a:lvl1pPr>
          </a:lstStyle>
          <a:p>
            <a:r>
              <a:rPr lang="es-MX"/>
              <a:t>00.</a:t>
            </a:r>
            <a:endParaRPr lang="es-CL"/>
          </a:p>
        </p:txBody>
      </p:sp>
      <p:pic>
        <p:nvPicPr>
          <p:cNvPr id="7" name="Gráfico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b="50540"/>
          <a:stretch>
            <a:fillRect/>
          </a:stretch>
        </p:blipFill>
        <p:spPr>
          <a:xfrm>
            <a:off x="0" y="0"/>
            <a:ext cx="4603106" cy="2282675"/>
          </a:xfrm>
          <a:prstGeom prst="rect">
            <a:avLst/>
          </a:prstGeom>
        </p:spPr>
      </p:pic>
      <p:pic>
        <p:nvPicPr>
          <p:cNvPr id="13" name="Gráfico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50465" r="130"/>
          <a:stretch>
            <a:fillRect/>
          </a:stretch>
        </p:blipFill>
        <p:spPr>
          <a:xfrm>
            <a:off x="0" y="4571926"/>
            <a:ext cx="4597138" cy="228607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5429454" y="1148981"/>
            <a:ext cx="4394168" cy="115125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29454" y="2729455"/>
            <a:ext cx="6210678" cy="304687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shdjfhdsjfhdfjmvnmnvmsvfhsdfhdsjfhjdbfjdsfdshfjdshjkfhsdjfndsjbvdjvhdjsxkghjkshgnjkdfhgjkdfhgkfdhgjkdfhgjkdzfhgjkdfhgjkdhfsgjkdhfgjhdfghdfjgkhdfjkghjghsdjkghakhgjkdfhgksdhgksdjhgkaldhsgjkasgjkdshgkjfdhgjfdhgjdfshgfkjdajsdsdfjdsfjdsfjsrafgsfaj,gjafsgj</a:t>
            </a:r>
            <a:endParaRPr lang="es-CL"/>
          </a:p>
        </p:txBody>
      </p:sp>
      <p:sp>
        <p:nvSpPr>
          <p:cNvPr id="27" name="Marcador de SmartArt 26"/>
          <p:cNvSpPr>
            <a:spLocks noGrp="1"/>
          </p:cNvSpPr>
          <p:nvPr>
            <p:ph type="dgm" sz="quarter" idx="42"/>
          </p:nvPr>
        </p:nvSpPr>
        <p:spPr>
          <a:xfrm>
            <a:off x="751724" y="1294793"/>
            <a:ext cx="4232248" cy="4493632"/>
          </a:xfrm>
        </p:spPr>
        <p:txBody>
          <a:bodyPr>
            <a:normAutofit/>
          </a:bodyPr>
          <a:lstStyle>
            <a:lvl1pPr>
              <a:defRPr sz="1000" b="0"/>
            </a:lvl1pPr>
          </a:lstStyle>
          <a:p>
            <a:endParaRPr lang="es-CL"/>
          </a:p>
        </p:txBody>
      </p:sp>
      <p:grpSp>
        <p:nvGrpSpPr>
          <p:cNvPr id="3" name="Grupo 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9" name="Rectángulo 8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1" name="Gráfico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2" name="Gráfico 1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4" name="Rectángulo 13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0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23086" y="6263212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93289" y="1283332"/>
            <a:ext cx="10888408" cy="80064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751724" y="2519374"/>
            <a:ext cx="10888408" cy="172301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sp>
        <p:nvSpPr>
          <p:cNvPr id="13" name="Marcador de texto 6"/>
          <p:cNvSpPr>
            <a:spLocks noGrp="1"/>
          </p:cNvSpPr>
          <p:nvPr>
            <p:ph type="body" sz="quarter" idx="42" hasCustomPrompt="1"/>
          </p:nvPr>
        </p:nvSpPr>
        <p:spPr>
          <a:xfrm>
            <a:off x="741092" y="4585298"/>
            <a:ext cx="10888408" cy="989370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06986" y="626996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75740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/>
          <p:cNvSpPr/>
          <p:nvPr userDrawn="1"/>
        </p:nvSpPr>
        <p:spPr>
          <a:xfrm>
            <a:off x="0" y="0"/>
            <a:ext cx="603152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51723" y="1583573"/>
            <a:ext cx="4200288" cy="1845427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8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751723" y="3839902"/>
            <a:ext cx="4802915" cy="184542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6664568" y="1552402"/>
            <a:ext cx="5137965" cy="413292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shdjfhdsjfhdfjmvnmnvmsvfhsdfhdsjfhjdbfjdsfdshfjdshjkfhsdjfndsjbvdjvhdjsxkghjkshgnjkdfhgjkdfhgkfdhgjkdfhgjkdzfhgjkdfhgjkdhfsgjkdhfgjhdfghdfjgkhdfjkghjghsdjkghakhgjkdfhgksdhgksdjhgkaldhsgjkasgjkdshgkjfdhgjfdhgjdfshgfkj</a:t>
            </a:r>
          </a:p>
          <a:p>
            <a:pPr lvl="0"/>
            <a:r>
              <a:rPr lang="es-ES"/>
              <a:t>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13" name="Grupo 1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4" name="Rectángulo 1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22" name="Gráfico 2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23" name="Rectángulo 2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2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26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3" name="Imagen 3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5102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676769" y="4524580"/>
            <a:ext cx="11158591" cy="1285745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8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00925" y="2127310"/>
            <a:ext cx="4021410" cy="1683002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62560" y="2127310"/>
            <a:ext cx="6306107" cy="187659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23" name="Grupo 2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24" name="Rectángulo 2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25" name="Gráfico 2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32" name="Gráfico 3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33" name="Rectángulo 3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35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8" name="Gráfico 3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410123" y="6217859"/>
            <a:ext cx="460018" cy="431823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GUNTAS/COMENTARI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838197" y="3403600"/>
            <a:ext cx="6003441" cy="1325563"/>
          </a:xfrm>
        </p:spPr>
        <p:txBody>
          <a:bodyPr lIns="0" rIns="0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s-MX"/>
              <a:t>¿Alguna pregunta </a:t>
            </a:r>
            <a:br>
              <a:rPr lang="es-MX"/>
            </a:br>
            <a:r>
              <a:rPr lang="es-MX"/>
              <a:t>o comentario?</a:t>
            </a:r>
            <a:endParaRPr lang="es-CL"/>
          </a:p>
        </p:txBody>
      </p:sp>
      <p:pic>
        <p:nvPicPr>
          <p:cNvPr id="14" name="Imagen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98928" y="6267501"/>
            <a:ext cx="349422" cy="333866"/>
          </a:xfrm>
          <a:prstGeom prst="rect">
            <a:avLst/>
          </a:prstGeom>
        </p:spPr>
      </p:pic>
      <p:pic>
        <p:nvPicPr>
          <p:cNvPr id="22" name="Gráfico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315200" y="0"/>
            <a:ext cx="4876800" cy="491490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RADECIMI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0" y="-42817"/>
            <a:ext cx="12192000" cy="6900817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0" y="2183354"/>
            <a:ext cx="12192000" cy="1325563"/>
          </a:xfrm>
        </p:spPr>
        <p:txBody>
          <a:bodyPr lIns="0" rIns="0"/>
          <a:lstStyle>
            <a:lvl1pPr algn="ctr">
              <a:defRPr sz="4200">
                <a:solidFill>
                  <a:schemeClr val="bg1"/>
                </a:solidFill>
              </a:defRPr>
            </a:lvl1pPr>
          </a:lstStyle>
          <a:p>
            <a:r>
              <a:rPr lang="es-MX"/>
              <a:t>¡Muchas gracias!</a:t>
            </a:r>
            <a:endParaRPr lang="es-CL"/>
          </a:p>
        </p:txBody>
      </p:sp>
      <p:pic>
        <p:nvPicPr>
          <p:cNvPr id="15" name="Imagen 14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394" y="3822283"/>
            <a:ext cx="1054443" cy="1022874"/>
          </a:xfrm>
          <a:prstGeom prst="rect">
            <a:avLst/>
          </a:prstGeom>
        </p:spPr>
      </p:pic>
      <p:grpSp>
        <p:nvGrpSpPr>
          <p:cNvPr id="8" name="Grupo 7"/>
          <p:cNvGrpSpPr/>
          <p:nvPr userDrawn="1"/>
        </p:nvGrpSpPr>
        <p:grpSpPr>
          <a:xfrm>
            <a:off x="0" y="5502876"/>
            <a:ext cx="12192000" cy="1355124"/>
            <a:chOff x="8250" y="3890473"/>
            <a:chExt cx="11895591" cy="1322182"/>
          </a:xfrm>
        </p:grpSpPr>
        <p:pic>
          <p:nvPicPr>
            <p:cNvPr id="3" name="Imagen 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4172" y="3890473"/>
              <a:ext cx="6609669" cy="1322181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995" b="11"/>
            <a:stretch>
              <a:fillRect/>
            </a:stretch>
          </p:blipFill>
          <p:spPr>
            <a:xfrm>
              <a:off x="8250" y="3901283"/>
              <a:ext cx="5293172" cy="1311372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cover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794" y="2121365"/>
            <a:ext cx="1886607" cy="1830126"/>
          </a:xfrm>
          <a:prstGeom prst="rect">
            <a:avLst/>
          </a:prstGeom>
        </p:spPr>
      </p:pic>
      <p:sp>
        <p:nvSpPr>
          <p:cNvPr id="3" name="CuadroTexto 2"/>
          <p:cNvSpPr txBox="1"/>
          <p:nvPr userDrawn="1"/>
        </p:nvSpPr>
        <p:spPr>
          <a:xfrm>
            <a:off x="3904665" y="4917988"/>
            <a:ext cx="4324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www.ine.gob.cl</a:t>
            </a:r>
          </a:p>
        </p:txBody>
      </p:sp>
    </p:spTree>
  </p:cSld>
  <p:clrMapOvr>
    <a:masterClrMapping/>
  </p:clrMapOvr>
  <p:transition spd="slow">
    <p:cover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ángulo 39"/>
          <p:cNvSpPr/>
          <p:nvPr userDrawn="1"/>
        </p:nvSpPr>
        <p:spPr>
          <a:xfrm>
            <a:off x="-1" y="1896857"/>
            <a:ext cx="12192001" cy="4961143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2"/>
              </a:solidFill>
            </a:endParaRPr>
          </a:p>
        </p:txBody>
      </p:sp>
      <p:sp>
        <p:nvSpPr>
          <p:cNvPr id="29" name="Rectángulo 28"/>
          <p:cNvSpPr/>
          <p:nvPr userDrawn="1"/>
        </p:nvSpPr>
        <p:spPr>
          <a:xfrm>
            <a:off x="-1" y="1"/>
            <a:ext cx="12192001" cy="55026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u="sng">
              <a:solidFill>
                <a:schemeClr val="tx2"/>
              </a:solidFill>
            </a:endParaRPr>
          </a:p>
        </p:txBody>
      </p:sp>
      <p:sp>
        <p:nvSpPr>
          <p:cNvPr id="30" name="Título 1"/>
          <p:cNvSpPr>
            <a:spLocks noGrp="1"/>
          </p:cNvSpPr>
          <p:nvPr>
            <p:ph type="title" hasCustomPrompt="1"/>
          </p:nvPr>
        </p:nvSpPr>
        <p:spPr>
          <a:xfrm>
            <a:off x="3967397" y="2347311"/>
            <a:ext cx="7777262" cy="1718922"/>
          </a:xfrm>
        </p:spPr>
        <p:txBody>
          <a:bodyPr lIns="0" anchor="b">
            <a:noAutofit/>
          </a:bodyPr>
          <a:lstStyle>
            <a:lvl1pPr algn="l">
              <a:defRPr sz="6000" b="1" i="0" u="none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s-ES"/>
              <a:t>Título presentación</a:t>
            </a:r>
            <a:endParaRPr lang="es-CL"/>
          </a:p>
        </p:txBody>
      </p:sp>
      <p:sp>
        <p:nvSpPr>
          <p:cNvPr id="31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3967397" y="4346191"/>
            <a:ext cx="7777262" cy="483181"/>
          </a:xfrm>
        </p:spPr>
        <p:txBody>
          <a:bodyPr lIns="0">
            <a:normAutofit/>
          </a:bodyPr>
          <a:lstStyle>
            <a:lvl1pPr marL="0" indent="0" algn="l">
              <a:buNone/>
              <a:defRPr sz="2400" b="0" u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Bajada de título</a:t>
            </a:r>
          </a:p>
        </p:txBody>
      </p:sp>
      <p:sp>
        <p:nvSpPr>
          <p:cNvPr id="32" name="Marcador de texto 2"/>
          <p:cNvSpPr>
            <a:spLocks noGrp="1"/>
          </p:cNvSpPr>
          <p:nvPr>
            <p:ph type="body" idx="10" hasCustomPrompt="1"/>
          </p:nvPr>
        </p:nvSpPr>
        <p:spPr>
          <a:xfrm>
            <a:off x="6788494" y="6080306"/>
            <a:ext cx="4896697" cy="285640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Mes y año</a:t>
            </a:r>
          </a:p>
        </p:txBody>
      </p:sp>
      <p:sp>
        <p:nvSpPr>
          <p:cNvPr id="33" name="Triángulo 4"/>
          <p:cNvSpPr/>
          <p:nvPr userDrawn="1"/>
        </p:nvSpPr>
        <p:spPr>
          <a:xfrm rot="16200000" flipH="1" flipV="1">
            <a:off x="2748181" y="5403135"/>
            <a:ext cx="1429764" cy="1479968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Gráfico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11575" y="0"/>
            <a:ext cx="2734654" cy="6858000"/>
          </a:xfrm>
          <a:prstGeom prst="rect">
            <a:avLst/>
          </a:prstGeom>
        </p:spPr>
      </p:pic>
      <p:pic>
        <p:nvPicPr>
          <p:cNvPr id="39" name="Gráfico 7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8973" y="5769432"/>
            <a:ext cx="846565" cy="821757"/>
          </a:xfrm>
          <a:prstGeom prst="rect">
            <a:avLst/>
          </a:prstGeom>
        </p:spPr>
      </p:pic>
      <p:sp>
        <p:nvSpPr>
          <p:cNvPr id="2" name="Rectángulo 1"/>
          <p:cNvSpPr/>
          <p:nvPr userDrawn="1"/>
        </p:nvSpPr>
        <p:spPr>
          <a:xfrm>
            <a:off x="1210235" y="6248400"/>
            <a:ext cx="268941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1" y="0"/>
            <a:ext cx="12191999" cy="18560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2928650"/>
            <a:ext cx="11108267" cy="2669263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</a:t>
            </a:r>
          </a:p>
        </p:txBody>
      </p:sp>
      <p:sp>
        <p:nvSpPr>
          <p:cNvPr id="19" name="Título 1"/>
          <p:cNvSpPr>
            <a:spLocks noGrp="1"/>
          </p:cNvSpPr>
          <p:nvPr>
            <p:ph type="title" hasCustomPrompt="1"/>
          </p:nvPr>
        </p:nvSpPr>
        <p:spPr>
          <a:xfrm>
            <a:off x="2602124" y="525103"/>
            <a:ext cx="8316031" cy="846497"/>
          </a:xfrm>
        </p:spPr>
        <p:txBody>
          <a:bodyPr lIns="0" rIns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s-MX"/>
              <a:t>Introducción general</a:t>
            </a:r>
            <a:endParaRPr lang="es-CL"/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" y="0"/>
            <a:ext cx="1855228" cy="185609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43156" y="6259264"/>
            <a:ext cx="349422" cy="333866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S (INDIC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 userDrawn="1"/>
        </p:nvSpPr>
        <p:spPr>
          <a:xfrm>
            <a:off x="1" y="0"/>
            <a:ext cx="4405528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6093543" y="1385226"/>
            <a:ext cx="5692058" cy="482251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1" name="Marcador de texto 6"/>
          <p:cNvSpPr>
            <a:spLocks noGrp="1"/>
          </p:cNvSpPr>
          <p:nvPr>
            <p:ph type="body" sz="quarter" idx="14" hasCustomPrompt="1"/>
          </p:nvPr>
        </p:nvSpPr>
        <p:spPr>
          <a:xfrm>
            <a:off x="6093542" y="4510880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5" name="Marcador de texto 6"/>
          <p:cNvSpPr>
            <a:spLocks noGrp="1"/>
          </p:cNvSpPr>
          <p:nvPr>
            <p:ph type="body" sz="quarter" idx="16" hasCustomPrompt="1"/>
          </p:nvPr>
        </p:nvSpPr>
        <p:spPr>
          <a:xfrm>
            <a:off x="6093542" y="2152479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17" hasCustomPrompt="1"/>
          </p:nvPr>
        </p:nvSpPr>
        <p:spPr>
          <a:xfrm>
            <a:off x="6093542" y="5312664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1" name="Marcador de texto 6"/>
          <p:cNvSpPr>
            <a:spLocks noGrp="1"/>
          </p:cNvSpPr>
          <p:nvPr>
            <p:ph type="body" sz="quarter" idx="19" hasCustomPrompt="1"/>
          </p:nvPr>
        </p:nvSpPr>
        <p:spPr>
          <a:xfrm>
            <a:off x="6093542" y="2939892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3542" y="3735436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0" name="Marcador de texto 9"/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5040039" y="1385077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01.</a:t>
            </a:r>
            <a:endParaRPr lang="es-CL"/>
          </a:p>
        </p:txBody>
      </p:sp>
      <p:sp>
        <p:nvSpPr>
          <p:cNvPr id="13" name="Marcador de texto 12"/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5040039" y="2152479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02.</a:t>
            </a:r>
            <a:endParaRPr lang="es-CL"/>
          </a:p>
        </p:txBody>
      </p:sp>
      <p:sp>
        <p:nvSpPr>
          <p:cNvPr id="37" name="Marcador de texto 36"/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5040039" y="2939892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03.</a:t>
            </a:r>
            <a:endParaRPr lang="es-CL"/>
          </a:p>
        </p:txBody>
      </p:sp>
      <p:sp>
        <p:nvSpPr>
          <p:cNvPr id="39" name="Marcador de texto 38"/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5040039" y="3735436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04.</a:t>
            </a:r>
            <a:endParaRPr lang="es-CL"/>
          </a:p>
        </p:txBody>
      </p:sp>
      <p:sp>
        <p:nvSpPr>
          <p:cNvPr id="41" name="Marcador de texto 40"/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5040039" y="4510880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05.</a:t>
            </a:r>
            <a:endParaRPr lang="es-CL"/>
          </a:p>
        </p:txBody>
      </p:sp>
      <p:sp>
        <p:nvSpPr>
          <p:cNvPr id="43" name="Marcador de texto 42"/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5040039" y="5312664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06.</a:t>
            </a:r>
            <a:endParaRPr lang="es-CL"/>
          </a:p>
        </p:txBody>
      </p:sp>
      <p:sp>
        <p:nvSpPr>
          <p:cNvPr id="2" name="Título 1"/>
          <p:cNvSpPr>
            <a:spLocks noGrp="1"/>
          </p:cNvSpPr>
          <p:nvPr userDrawn="1">
            <p:ph type="title" hasCustomPrompt="1"/>
          </p:nvPr>
        </p:nvSpPr>
        <p:spPr>
          <a:xfrm>
            <a:off x="526942" y="2356360"/>
            <a:ext cx="3885359" cy="824732"/>
          </a:xfrm>
        </p:spPr>
        <p:txBody>
          <a:bodyPr lIns="0" anchor="ctr" anchorCtr="0"/>
          <a:lstStyle>
            <a:lvl1pPr algn="l">
              <a:defRPr sz="4000" b="1" baseline="0">
                <a:solidFill>
                  <a:schemeClr val="bg1"/>
                </a:solidFill>
              </a:defRPr>
            </a:lvl1pPr>
          </a:lstStyle>
          <a:p>
            <a:r>
              <a:rPr lang="es-ES"/>
              <a:t>Contenidos</a:t>
            </a:r>
            <a:endParaRPr lang="es-CL"/>
          </a:p>
        </p:txBody>
      </p:sp>
      <p:pic>
        <p:nvPicPr>
          <p:cNvPr id="20" name="Gráfico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3921117"/>
            <a:ext cx="4412301" cy="2944083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18555" y="6316928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CIÓN CAPI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52" name="Marcador de texto 51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036949" y="2702676"/>
            <a:ext cx="6568898" cy="1501201"/>
          </a:xfrm>
        </p:spPr>
        <p:txBody>
          <a:bodyPr lIns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del capítulo</a:t>
            </a:r>
            <a:endParaRPr lang="es-CL"/>
          </a:p>
        </p:txBody>
      </p:sp>
      <p:sp>
        <p:nvSpPr>
          <p:cNvPr id="3" name="Rectángulo 2"/>
          <p:cNvSpPr/>
          <p:nvPr userDrawn="1"/>
        </p:nvSpPr>
        <p:spPr>
          <a:xfrm>
            <a:off x="-5968" y="2262887"/>
            <a:ext cx="4603106" cy="2326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" name="Título 52"/>
          <p:cNvSpPr>
            <a:spLocks noGrp="1"/>
          </p:cNvSpPr>
          <p:nvPr userDrawn="1">
            <p:ph type="title" hasCustomPrompt="1"/>
          </p:nvPr>
        </p:nvSpPr>
        <p:spPr>
          <a:xfrm>
            <a:off x="-48985" y="2702677"/>
            <a:ext cx="4319902" cy="1501200"/>
          </a:xfrm>
        </p:spPr>
        <p:txBody>
          <a:bodyPr lIns="90000" rIns="90000"/>
          <a:lstStyle>
            <a:lvl1pPr algn="r">
              <a:defRPr sz="7900">
                <a:solidFill>
                  <a:schemeClr val="tx2"/>
                </a:solidFill>
              </a:defRPr>
            </a:lvl1pPr>
          </a:lstStyle>
          <a:p>
            <a:r>
              <a:rPr lang="es-MX"/>
              <a:t>00.</a:t>
            </a:r>
            <a:endParaRPr lang="es-CL"/>
          </a:p>
        </p:txBody>
      </p:sp>
      <p:pic>
        <p:nvPicPr>
          <p:cNvPr id="7" name="Gráfico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b="50540"/>
          <a:stretch>
            <a:fillRect/>
          </a:stretch>
        </p:blipFill>
        <p:spPr>
          <a:xfrm>
            <a:off x="0" y="0"/>
            <a:ext cx="4603106" cy="2282675"/>
          </a:xfrm>
          <a:prstGeom prst="rect">
            <a:avLst/>
          </a:prstGeom>
        </p:spPr>
      </p:pic>
      <p:pic>
        <p:nvPicPr>
          <p:cNvPr id="13" name="Gráfico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50465" r="130"/>
          <a:stretch>
            <a:fillRect/>
          </a:stretch>
        </p:blipFill>
        <p:spPr>
          <a:xfrm>
            <a:off x="0" y="4571926"/>
            <a:ext cx="4597138" cy="228607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5429454" y="1148981"/>
            <a:ext cx="4394168" cy="115125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29454" y="2729455"/>
            <a:ext cx="6210678" cy="304687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shdjfhdsjfhdfjmvnmnvmsvfhsdfhdsjfhjdbfjdsfdshfjdshjkfhsdjfndsjbvdjvhdjsxkghjkshgnjkdfhgjkdfhgkfdhgjkdfhgjkdzfhgjkdfhgjkdhfsgjkdhfgjhdfghdfjgkhdfjkghjghsdjkghakhgjkdfhgksdhgksdjhgkaldhsgjkasgjkdshgkjfdhgjfdhgjdfshgfkjdajsdsdfjdsfjdsfjsrafgsfaj,gjafsgj</a:t>
            </a:r>
            <a:endParaRPr lang="es-CL"/>
          </a:p>
        </p:txBody>
      </p:sp>
      <p:sp>
        <p:nvSpPr>
          <p:cNvPr id="27" name="Marcador de SmartArt 26"/>
          <p:cNvSpPr>
            <a:spLocks noGrp="1"/>
          </p:cNvSpPr>
          <p:nvPr>
            <p:ph type="dgm" sz="quarter" idx="42"/>
          </p:nvPr>
        </p:nvSpPr>
        <p:spPr>
          <a:xfrm>
            <a:off x="751724" y="1294793"/>
            <a:ext cx="4232248" cy="4493632"/>
          </a:xfrm>
        </p:spPr>
        <p:txBody>
          <a:bodyPr>
            <a:normAutofit/>
          </a:bodyPr>
          <a:lstStyle>
            <a:lvl1pPr>
              <a:defRPr sz="1000" b="0"/>
            </a:lvl1pPr>
          </a:lstStyle>
          <a:p>
            <a:endParaRPr lang="es-CL"/>
          </a:p>
        </p:txBody>
      </p:sp>
      <p:grpSp>
        <p:nvGrpSpPr>
          <p:cNvPr id="3" name="Grupo 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9" name="Rectángulo 8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1" name="Gráfico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2" name="Gráfico 1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4" name="Rectángulo 13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0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23086" y="6263212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93289" y="1283332"/>
            <a:ext cx="10888408" cy="80064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751724" y="2519374"/>
            <a:ext cx="10888408" cy="172301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sp>
        <p:nvSpPr>
          <p:cNvPr id="13" name="Marcador de texto 6"/>
          <p:cNvSpPr>
            <a:spLocks noGrp="1"/>
          </p:cNvSpPr>
          <p:nvPr>
            <p:ph type="body" sz="quarter" idx="42" hasCustomPrompt="1"/>
          </p:nvPr>
        </p:nvSpPr>
        <p:spPr>
          <a:xfrm>
            <a:off x="741092" y="4585298"/>
            <a:ext cx="10888408" cy="989370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06986" y="626996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75740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/>
          <p:cNvSpPr/>
          <p:nvPr userDrawn="1"/>
        </p:nvSpPr>
        <p:spPr>
          <a:xfrm>
            <a:off x="0" y="0"/>
            <a:ext cx="603152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51723" y="1583573"/>
            <a:ext cx="4200288" cy="1845427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8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751723" y="3839902"/>
            <a:ext cx="4802915" cy="184542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6664568" y="1552402"/>
            <a:ext cx="5137965" cy="413292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shdjfhdsjfhdfjmvnmnvmsvfhsdfhdsjfhjdbfjdsfdshfjdshjkfhsdjfndsjbvdjvhdjsxkghjkshgnjkdfhgjkdfhgkfdhgjkdfhgjkdzfhgjkdfhgjkdhfsgjkdhfgjhdfghdfjgkhdfjkghjghsdjkghakhgjkdfhgksdhgksdjhgkaldhsgjkasgjkdshgkjfdhgjfdhgjdfshgfkj</a:t>
            </a:r>
          </a:p>
          <a:p>
            <a:pPr lvl="0"/>
            <a:r>
              <a:rPr lang="es-ES"/>
              <a:t>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13" name="Grupo 1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4" name="Rectángulo 1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22" name="Gráfico 2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23" name="Rectángulo 2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2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26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3" name="Imagen 3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5102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676769" y="4524580"/>
            <a:ext cx="11158591" cy="1285745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8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00925" y="2127310"/>
            <a:ext cx="4021410" cy="1683002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62560" y="2127310"/>
            <a:ext cx="6306107" cy="187659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23" name="Grupo 2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24" name="Rectángulo 2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25" name="Gráfico 2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32" name="Gráfico 3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33" name="Rectángulo 3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35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8" name="Gráfico 3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410123" y="6217859"/>
            <a:ext cx="460018" cy="431823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GUNTAS/COMENTARI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838197" y="3403600"/>
            <a:ext cx="6003441" cy="1325563"/>
          </a:xfrm>
        </p:spPr>
        <p:txBody>
          <a:bodyPr lIns="0" rIns="0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s-MX"/>
              <a:t>¿Alguna pregunta </a:t>
            </a:r>
            <a:br>
              <a:rPr lang="es-MX"/>
            </a:br>
            <a:r>
              <a:rPr lang="es-MX"/>
              <a:t>o comentario?</a:t>
            </a:r>
            <a:endParaRPr lang="es-CL"/>
          </a:p>
        </p:txBody>
      </p:sp>
      <p:pic>
        <p:nvPicPr>
          <p:cNvPr id="14" name="Imagen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98928" y="6267501"/>
            <a:ext cx="349422" cy="333866"/>
          </a:xfrm>
          <a:prstGeom prst="rect">
            <a:avLst/>
          </a:prstGeom>
        </p:spPr>
      </p:pic>
      <p:pic>
        <p:nvPicPr>
          <p:cNvPr id="22" name="Gráfico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315200" y="0"/>
            <a:ext cx="4876800" cy="491490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RADECIMI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0" y="-42817"/>
            <a:ext cx="12192000" cy="6900817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0" y="2183354"/>
            <a:ext cx="12192000" cy="1325563"/>
          </a:xfrm>
        </p:spPr>
        <p:txBody>
          <a:bodyPr lIns="0" rIns="0"/>
          <a:lstStyle>
            <a:lvl1pPr algn="ctr">
              <a:defRPr sz="4200">
                <a:solidFill>
                  <a:schemeClr val="bg1"/>
                </a:solidFill>
              </a:defRPr>
            </a:lvl1pPr>
          </a:lstStyle>
          <a:p>
            <a:r>
              <a:rPr lang="es-MX"/>
              <a:t>¡Muchas gracias!</a:t>
            </a:r>
            <a:endParaRPr lang="es-CL"/>
          </a:p>
        </p:txBody>
      </p:sp>
      <p:pic>
        <p:nvPicPr>
          <p:cNvPr id="15" name="Imagen 14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394" y="3822283"/>
            <a:ext cx="1054443" cy="1022874"/>
          </a:xfrm>
          <a:prstGeom prst="rect">
            <a:avLst/>
          </a:prstGeom>
        </p:spPr>
      </p:pic>
      <p:grpSp>
        <p:nvGrpSpPr>
          <p:cNvPr id="8" name="Grupo 7"/>
          <p:cNvGrpSpPr/>
          <p:nvPr userDrawn="1"/>
        </p:nvGrpSpPr>
        <p:grpSpPr>
          <a:xfrm>
            <a:off x="0" y="5502876"/>
            <a:ext cx="12192000" cy="1355124"/>
            <a:chOff x="8250" y="3890473"/>
            <a:chExt cx="11895591" cy="1322182"/>
          </a:xfrm>
        </p:grpSpPr>
        <p:pic>
          <p:nvPicPr>
            <p:cNvPr id="3" name="Imagen 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4172" y="3890473"/>
              <a:ext cx="6609669" cy="1322181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995" b="11"/>
            <a:stretch>
              <a:fillRect/>
            </a:stretch>
          </p:blipFill>
          <p:spPr>
            <a:xfrm>
              <a:off x="8250" y="3901283"/>
              <a:ext cx="5293172" cy="1311372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cover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794" y="2121365"/>
            <a:ext cx="1886607" cy="1830126"/>
          </a:xfrm>
          <a:prstGeom prst="rect">
            <a:avLst/>
          </a:prstGeom>
        </p:spPr>
      </p:pic>
      <p:sp>
        <p:nvSpPr>
          <p:cNvPr id="3" name="CuadroTexto 2"/>
          <p:cNvSpPr txBox="1"/>
          <p:nvPr userDrawn="1"/>
        </p:nvSpPr>
        <p:spPr>
          <a:xfrm>
            <a:off x="3904665" y="4917988"/>
            <a:ext cx="4324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www.ine.gob.cl</a:t>
            </a:r>
          </a:p>
        </p:txBody>
      </p:sp>
    </p:spTree>
  </p:cSld>
  <p:clrMapOvr>
    <a:masterClrMapping/>
  </p:clrMapOvr>
  <p:transition spd="slow">
    <p:cover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ángulo 39"/>
          <p:cNvSpPr/>
          <p:nvPr userDrawn="1"/>
        </p:nvSpPr>
        <p:spPr>
          <a:xfrm>
            <a:off x="-1" y="1896857"/>
            <a:ext cx="12192001" cy="4961143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2"/>
              </a:solidFill>
            </a:endParaRPr>
          </a:p>
        </p:txBody>
      </p:sp>
      <p:sp>
        <p:nvSpPr>
          <p:cNvPr id="29" name="Rectángulo 28"/>
          <p:cNvSpPr/>
          <p:nvPr userDrawn="1"/>
        </p:nvSpPr>
        <p:spPr>
          <a:xfrm>
            <a:off x="-1" y="1"/>
            <a:ext cx="12192001" cy="55026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u="sng">
              <a:solidFill>
                <a:schemeClr val="tx2"/>
              </a:solidFill>
            </a:endParaRPr>
          </a:p>
        </p:txBody>
      </p:sp>
      <p:sp>
        <p:nvSpPr>
          <p:cNvPr id="30" name="Título 1"/>
          <p:cNvSpPr>
            <a:spLocks noGrp="1"/>
          </p:cNvSpPr>
          <p:nvPr>
            <p:ph type="title" hasCustomPrompt="1"/>
          </p:nvPr>
        </p:nvSpPr>
        <p:spPr>
          <a:xfrm>
            <a:off x="3967397" y="2347311"/>
            <a:ext cx="7777262" cy="1718922"/>
          </a:xfrm>
        </p:spPr>
        <p:txBody>
          <a:bodyPr lIns="0" anchor="b">
            <a:noAutofit/>
          </a:bodyPr>
          <a:lstStyle>
            <a:lvl1pPr algn="l">
              <a:defRPr sz="6000" b="1" i="0" u="none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s-ES"/>
              <a:t>Título presentación</a:t>
            </a:r>
            <a:endParaRPr lang="es-CL"/>
          </a:p>
        </p:txBody>
      </p:sp>
      <p:sp>
        <p:nvSpPr>
          <p:cNvPr id="31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3967397" y="4346191"/>
            <a:ext cx="7777262" cy="483181"/>
          </a:xfrm>
        </p:spPr>
        <p:txBody>
          <a:bodyPr lIns="0">
            <a:normAutofit/>
          </a:bodyPr>
          <a:lstStyle>
            <a:lvl1pPr marL="0" indent="0" algn="l">
              <a:buNone/>
              <a:defRPr sz="2400" b="0" u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Bajada de título</a:t>
            </a:r>
          </a:p>
        </p:txBody>
      </p:sp>
      <p:sp>
        <p:nvSpPr>
          <p:cNvPr id="32" name="Marcador de texto 2"/>
          <p:cNvSpPr>
            <a:spLocks noGrp="1"/>
          </p:cNvSpPr>
          <p:nvPr>
            <p:ph type="body" idx="10" hasCustomPrompt="1"/>
          </p:nvPr>
        </p:nvSpPr>
        <p:spPr>
          <a:xfrm>
            <a:off x="6788494" y="6080306"/>
            <a:ext cx="4896697" cy="285640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Mes y año</a:t>
            </a:r>
          </a:p>
        </p:txBody>
      </p:sp>
      <p:sp>
        <p:nvSpPr>
          <p:cNvPr id="33" name="Triángulo 4"/>
          <p:cNvSpPr/>
          <p:nvPr userDrawn="1"/>
        </p:nvSpPr>
        <p:spPr>
          <a:xfrm rot="16200000" flipH="1" flipV="1">
            <a:off x="2748181" y="5403135"/>
            <a:ext cx="1429764" cy="1479968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Gráfico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11575" y="0"/>
            <a:ext cx="2734654" cy="6858000"/>
          </a:xfrm>
          <a:prstGeom prst="rect">
            <a:avLst/>
          </a:prstGeom>
        </p:spPr>
      </p:pic>
      <p:pic>
        <p:nvPicPr>
          <p:cNvPr id="39" name="Gráfico 7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8973" y="5769432"/>
            <a:ext cx="846565" cy="821757"/>
          </a:xfrm>
          <a:prstGeom prst="rect">
            <a:avLst/>
          </a:prstGeom>
        </p:spPr>
      </p:pic>
      <p:sp>
        <p:nvSpPr>
          <p:cNvPr id="2" name="Rectángulo 1"/>
          <p:cNvSpPr/>
          <p:nvPr userDrawn="1"/>
        </p:nvSpPr>
        <p:spPr>
          <a:xfrm>
            <a:off x="1210235" y="6248400"/>
            <a:ext cx="268941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1" y="0"/>
            <a:ext cx="12191999" cy="18560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2928650"/>
            <a:ext cx="11108267" cy="2669263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</a:t>
            </a:r>
          </a:p>
        </p:txBody>
      </p:sp>
      <p:sp>
        <p:nvSpPr>
          <p:cNvPr id="19" name="Título 1"/>
          <p:cNvSpPr>
            <a:spLocks noGrp="1"/>
          </p:cNvSpPr>
          <p:nvPr>
            <p:ph type="title" hasCustomPrompt="1"/>
          </p:nvPr>
        </p:nvSpPr>
        <p:spPr>
          <a:xfrm>
            <a:off x="2602124" y="525103"/>
            <a:ext cx="8316031" cy="846497"/>
          </a:xfrm>
        </p:spPr>
        <p:txBody>
          <a:bodyPr lIns="0" rIns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s-MX"/>
              <a:t>Introducción general</a:t>
            </a:r>
            <a:endParaRPr lang="es-CL"/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" y="0"/>
            <a:ext cx="1855228" cy="185609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43156" y="6259264"/>
            <a:ext cx="349422" cy="333866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S (INDIC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 userDrawn="1"/>
        </p:nvSpPr>
        <p:spPr>
          <a:xfrm>
            <a:off x="1" y="0"/>
            <a:ext cx="4405528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6093543" y="1385226"/>
            <a:ext cx="5692058" cy="482251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1" name="Marcador de texto 6"/>
          <p:cNvSpPr>
            <a:spLocks noGrp="1"/>
          </p:cNvSpPr>
          <p:nvPr>
            <p:ph type="body" sz="quarter" idx="14" hasCustomPrompt="1"/>
          </p:nvPr>
        </p:nvSpPr>
        <p:spPr>
          <a:xfrm>
            <a:off x="6093542" y="4510880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5" name="Marcador de texto 6"/>
          <p:cNvSpPr>
            <a:spLocks noGrp="1"/>
          </p:cNvSpPr>
          <p:nvPr>
            <p:ph type="body" sz="quarter" idx="16" hasCustomPrompt="1"/>
          </p:nvPr>
        </p:nvSpPr>
        <p:spPr>
          <a:xfrm>
            <a:off x="6093542" y="2152479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17" hasCustomPrompt="1"/>
          </p:nvPr>
        </p:nvSpPr>
        <p:spPr>
          <a:xfrm>
            <a:off x="6093542" y="5312664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1" name="Marcador de texto 6"/>
          <p:cNvSpPr>
            <a:spLocks noGrp="1"/>
          </p:cNvSpPr>
          <p:nvPr>
            <p:ph type="body" sz="quarter" idx="19" hasCustomPrompt="1"/>
          </p:nvPr>
        </p:nvSpPr>
        <p:spPr>
          <a:xfrm>
            <a:off x="6093542" y="2939892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3542" y="3735436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0" name="Marcador de texto 9"/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5040039" y="1385077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01.</a:t>
            </a:r>
            <a:endParaRPr lang="es-CL"/>
          </a:p>
        </p:txBody>
      </p:sp>
      <p:sp>
        <p:nvSpPr>
          <p:cNvPr id="13" name="Marcador de texto 12"/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5040039" y="2152479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02.</a:t>
            </a:r>
            <a:endParaRPr lang="es-CL"/>
          </a:p>
        </p:txBody>
      </p:sp>
      <p:sp>
        <p:nvSpPr>
          <p:cNvPr id="37" name="Marcador de texto 36"/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5040039" y="2939892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03.</a:t>
            </a:r>
            <a:endParaRPr lang="es-CL"/>
          </a:p>
        </p:txBody>
      </p:sp>
      <p:sp>
        <p:nvSpPr>
          <p:cNvPr id="39" name="Marcador de texto 38"/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5040039" y="3735436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04.</a:t>
            </a:r>
            <a:endParaRPr lang="es-CL"/>
          </a:p>
        </p:txBody>
      </p:sp>
      <p:sp>
        <p:nvSpPr>
          <p:cNvPr id="41" name="Marcador de texto 40"/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5040039" y="4510880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05.</a:t>
            </a:r>
            <a:endParaRPr lang="es-CL"/>
          </a:p>
        </p:txBody>
      </p:sp>
      <p:sp>
        <p:nvSpPr>
          <p:cNvPr id="43" name="Marcador de texto 42"/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5040039" y="5312664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06.</a:t>
            </a:r>
            <a:endParaRPr lang="es-CL"/>
          </a:p>
        </p:txBody>
      </p:sp>
      <p:sp>
        <p:nvSpPr>
          <p:cNvPr id="2" name="Título 1"/>
          <p:cNvSpPr>
            <a:spLocks noGrp="1"/>
          </p:cNvSpPr>
          <p:nvPr userDrawn="1">
            <p:ph type="title" hasCustomPrompt="1"/>
          </p:nvPr>
        </p:nvSpPr>
        <p:spPr>
          <a:xfrm>
            <a:off x="526942" y="2356360"/>
            <a:ext cx="3885359" cy="824732"/>
          </a:xfrm>
        </p:spPr>
        <p:txBody>
          <a:bodyPr lIns="0" anchor="ctr" anchorCtr="0"/>
          <a:lstStyle>
            <a:lvl1pPr algn="l">
              <a:defRPr sz="4000" b="1" baseline="0">
                <a:solidFill>
                  <a:schemeClr val="bg1"/>
                </a:solidFill>
              </a:defRPr>
            </a:lvl1pPr>
          </a:lstStyle>
          <a:p>
            <a:r>
              <a:rPr lang="es-ES"/>
              <a:t>Contenidos</a:t>
            </a:r>
            <a:endParaRPr lang="es-CL"/>
          </a:p>
        </p:txBody>
      </p:sp>
      <p:pic>
        <p:nvPicPr>
          <p:cNvPr id="20" name="Gráfico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3921117"/>
            <a:ext cx="4412301" cy="2944083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18555" y="6316928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CIÓN CAPI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52" name="Marcador de texto 51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036949" y="2702676"/>
            <a:ext cx="6568898" cy="1501201"/>
          </a:xfrm>
        </p:spPr>
        <p:txBody>
          <a:bodyPr lIns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del capítulo</a:t>
            </a:r>
            <a:endParaRPr lang="es-CL"/>
          </a:p>
        </p:txBody>
      </p:sp>
      <p:sp>
        <p:nvSpPr>
          <p:cNvPr id="3" name="Rectángulo 2"/>
          <p:cNvSpPr/>
          <p:nvPr userDrawn="1"/>
        </p:nvSpPr>
        <p:spPr>
          <a:xfrm>
            <a:off x="-5968" y="2262887"/>
            <a:ext cx="4603106" cy="2326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" name="Título 52"/>
          <p:cNvSpPr>
            <a:spLocks noGrp="1"/>
          </p:cNvSpPr>
          <p:nvPr userDrawn="1">
            <p:ph type="title" hasCustomPrompt="1"/>
          </p:nvPr>
        </p:nvSpPr>
        <p:spPr>
          <a:xfrm>
            <a:off x="-48985" y="2702677"/>
            <a:ext cx="4319902" cy="1501200"/>
          </a:xfrm>
        </p:spPr>
        <p:txBody>
          <a:bodyPr lIns="90000" rIns="90000"/>
          <a:lstStyle>
            <a:lvl1pPr algn="r">
              <a:defRPr sz="7900">
                <a:solidFill>
                  <a:schemeClr val="tx2"/>
                </a:solidFill>
              </a:defRPr>
            </a:lvl1pPr>
          </a:lstStyle>
          <a:p>
            <a:r>
              <a:rPr lang="es-MX"/>
              <a:t>00.</a:t>
            </a:r>
            <a:endParaRPr lang="es-CL"/>
          </a:p>
        </p:txBody>
      </p:sp>
      <p:pic>
        <p:nvPicPr>
          <p:cNvPr id="7" name="Gráfico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b="50540"/>
          <a:stretch>
            <a:fillRect/>
          </a:stretch>
        </p:blipFill>
        <p:spPr>
          <a:xfrm>
            <a:off x="0" y="0"/>
            <a:ext cx="4603106" cy="2282675"/>
          </a:xfrm>
          <a:prstGeom prst="rect">
            <a:avLst/>
          </a:prstGeom>
        </p:spPr>
      </p:pic>
      <p:pic>
        <p:nvPicPr>
          <p:cNvPr id="13" name="Gráfico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50465" r="130"/>
          <a:stretch>
            <a:fillRect/>
          </a:stretch>
        </p:blipFill>
        <p:spPr>
          <a:xfrm>
            <a:off x="0" y="4571926"/>
            <a:ext cx="4597138" cy="228607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5429454" y="1148981"/>
            <a:ext cx="4394168" cy="115125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29454" y="2729455"/>
            <a:ext cx="6210678" cy="304687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shdjfhdsjfhdfjmvnmnvmsvfhsdfhdsjfhjdbfjdsfdshfjdshjkfhsdjfndsjbvdjvhdjsxkghjkshgnjkdfhgjkdfhgkfdhgjkdfhgjkdzfhgjkdfhgjkdhfsgjkdhfgjhdfghdfjgkhdfjkghjghsdjkghakhgjkdfhgksdhgksdjhgkaldhsgjkasgjkdshgkjfdhgjfdhgjdfshgfkjdajsdsdfjdsfjdsfjsrafgsfaj,gjafsgj</a:t>
            </a:r>
            <a:endParaRPr lang="es-CL"/>
          </a:p>
        </p:txBody>
      </p:sp>
      <p:sp>
        <p:nvSpPr>
          <p:cNvPr id="27" name="Marcador de SmartArt 26"/>
          <p:cNvSpPr>
            <a:spLocks noGrp="1"/>
          </p:cNvSpPr>
          <p:nvPr>
            <p:ph type="dgm" sz="quarter" idx="42"/>
          </p:nvPr>
        </p:nvSpPr>
        <p:spPr>
          <a:xfrm>
            <a:off x="751724" y="1294793"/>
            <a:ext cx="4232248" cy="4493632"/>
          </a:xfrm>
        </p:spPr>
        <p:txBody>
          <a:bodyPr>
            <a:normAutofit/>
          </a:bodyPr>
          <a:lstStyle>
            <a:lvl1pPr>
              <a:defRPr sz="1000" b="0"/>
            </a:lvl1pPr>
          </a:lstStyle>
          <a:p>
            <a:endParaRPr lang="es-CL"/>
          </a:p>
        </p:txBody>
      </p:sp>
      <p:grpSp>
        <p:nvGrpSpPr>
          <p:cNvPr id="3" name="Grupo 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9" name="Rectángulo 8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1" name="Gráfico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2" name="Gráfico 1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4" name="Rectángulo 13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0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23086" y="6263212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93289" y="1283332"/>
            <a:ext cx="10888408" cy="80064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751724" y="2519374"/>
            <a:ext cx="10888408" cy="172301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sp>
        <p:nvSpPr>
          <p:cNvPr id="13" name="Marcador de texto 6"/>
          <p:cNvSpPr>
            <a:spLocks noGrp="1"/>
          </p:cNvSpPr>
          <p:nvPr>
            <p:ph type="body" sz="quarter" idx="42" hasCustomPrompt="1"/>
          </p:nvPr>
        </p:nvSpPr>
        <p:spPr>
          <a:xfrm>
            <a:off x="741092" y="4585298"/>
            <a:ext cx="10888408" cy="989370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06986" y="626996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75740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/>
          <p:cNvSpPr/>
          <p:nvPr userDrawn="1"/>
        </p:nvSpPr>
        <p:spPr>
          <a:xfrm>
            <a:off x="0" y="0"/>
            <a:ext cx="603152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51723" y="1583573"/>
            <a:ext cx="4200288" cy="1845427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8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751723" y="3839902"/>
            <a:ext cx="4802915" cy="184542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6664568" y="1552402"/>
            <a:ext cx="5137965" cy="413292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shdjfhdsjfhdfjmvnmnvmsvfhsdfhdsjfhjdbfjdsfdshfjdshjkfhsdjfndsjbvdjvhdjsxkghjkshgnjkdfhgjkdfhgkfdhgjkdfhgjkdzfhgjkdfhgjkdhfsgjkdhfgjhdfghdfjgkhdfjkghjghsdjkghakhgjkdfhgksdhgksdjhgkaldhsgjkasgjkdshgkjfdhgjfdhgjdfshgfkj</a:t>
            </a:r>
          </a:p>
          <a:p>
            <a:pPr lvl="0"/>
            <a:r>
              <a:rPr lang="es-ES"/>
              <a:t>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13" name="Grupo 1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4" name="Rectángulo 1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22" name="Gráfico 2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23" name="Rectángulo 2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2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26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3" name="Imagen 3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5102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676769" y="4524580"/>
            <a:ext cx="11158591" cy="1285745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8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00925" y="2127310"/>
            <a:ext cx="4021410" cy="1683002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62560" y="2127310"/>
            <a:ext cx="6306107" cy="187659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23" name="Grupo 2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24" name="Rectángulo 2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25" name="Gráfico 2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32" name="Gráfico 3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33" name="Rectángulo 3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35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8" name="Gráfico 3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410123" y="6217859"/>
            <a:ext cx="460018" cy="431823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GUNTAS/COMENTARI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838197" y="3403600"/>
            <a:ext cx="6003441" cy="1325563"/>
          </a:xfrm>
        </p:spPr>
        <p:txBody>
          <a:bodyPr lIns="0" rIns="0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s-MX"/>
              <a:t>¿Alguna pregunta </a:t>
            </a:r>
            <a:br>
              <a:rPr lang="es-MX"/>
            </a:br>
            <a:r>
              <a:rPr lang="es-MX"/>
              <a:t>o comentario?</a:t>
            </a:r>
            <a:endParaRPr lang="es-CL"/>
          </a:p>
        </p:txBody>
      </p:sp>
      <p:pic>
        <p:nvPicPr>
          <p:cNvPr id="14" name="Imagen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98928" y="6267501"/>
            <a:ext cx="349422" cy="333866"/>
          </a:xfrm>
          <a:prstGeom prst="rect">
            <a:avLst/>
          </a:prstGeom>
        </p:spPr>
      </p:pic>
      <p:pic>
        <p:nvPicPr>
          <p:cNvPr id="22" name="Gráfico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315200" y="0"/>
            <a:ext cx="4876800" cy="491490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RADECIMI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0" y="-42817"/>
            <a:ext cx="12192000" cy="6900817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0" y="2183354"/>
            <a:ext cx="12192000" cy="1325563"/>
          </a:xfrm>
        </p:spPr>
        <p:txBody>
          <a:bodyPr lIns="0" rIns="0"/>
          <a:lstStyle>
            <a:lvl1pPr algn="ctr">
              <a:defRPr sz="4200">
                <a:solidFill>
                  <a:schemeClr val="bg1"/>
                </a:solidFill>
              </a:defRPr>
            </a:lvl1pPr>
          </a:lstStyle>
          <a:p>
            <a:r>
              <a:rPr lang="es-MX"/>
              <a:t>¡Muchas gracias!</a:t>
            </a:r>
            <a:endParaRPr lang="es-CL"/>
          </a:p>
        </p:txBody>
      </p:sp>
      <p:pic>
        <p:nvPicPr>
          <p:cNvPr id="15" name="Imagen 14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394" y="3822283"/>
            <a:ext cx="1054443" cy="1022874"/>
          </a:xfrm>
          <a:prstGeom prst="rect">
            <a:avLst/>
          </a:prstGeom>
        </p:spPr>
      </p:pic>
      <p:grpSp>
        <p:nvGrpSpPr>
          <p:cNvPr id="8" name="Grupo 7"/>
          <p:cNvGrpSpPr/>
          <p:nvPr userDrawn="1"/>
        </p:nvGrpSpPr>
        <p:grpSpPr>
          <a:xfrm>
            <a:off x="0" y="5502876"/>
            <a:ext cx="12192000" cy="1355124"/>
            <a:chOff x="8250" y="3890473"/>
            <a:chExt cx="11895591" cy="1322182"/>
          </a:xfrm>
        </p:grpSpPr>
        <p:pic>
          <p:nvPicPr>
            <p:cNvPr id="3" name="Imagen 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4172" y="3890473"/>
              <a:ext cx="6609669" cy="1322181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995" b="11"/>
            <a:stretch>
              <a:fillRect/>
            </a:stretch>
          </p:blipFill>
          <p:spPr>
            <a:xfrm>
              <a:off x="8250" y="3901283"/>
              <a:ext cx="5293172" cy="1311372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cover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794" y="2121365"/>
            <a:ext cx="1886607" cy="1830126"/>
          </a:xfrm>
          <a:prstGeom prst="rect">
            <a:avLst/>
          </a:prstGeom>
        </p:spPr>
      </p:pic>
      <p:sp>
        <p:nvSpPr>
          <p:cNvPr id="3" name="CuadroTexto 2"/>
          <p:cNvSpPr txBox="1"/>
          <p:nvPr userDrawn="1"/>
        </p:nvSpPr>
        <p:spPr>
          <a:xfrm>
            <a:off x="3904665" y="4917988"/>
            <a:ext cx="4324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www.ine.gob.cl</a:t>
            </a:r>
          </a:p>
        </p:txBody>
      </p:sp>
    </p:spTree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B13C88F6-7A93-47A3-93D9-9075BACE9AD7}" type="datetimeFigureOut">
              <a:rPr lang="es-CL" smtClean="0"/>
              <a:t>25-09-2024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F75E7FF8-E98D-4116-83E7-00898DED1577}" type="slidenum">
              <a:rPr lang="es-CL" smtClean="0"/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B13C88F6-7A93-47A3-93D9-9075BACE9AD7}" type="datetimeFigureOut">
              <a:rPr lang="es-CL" smtClean="0"/>
              <a:t>25-09-2024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F75E7FF8-E98D-4116-83E7-00898DED1577}" type="slidenum">
              <a:rPr lang="es-CL" smtClean="0"/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B13C88F6-7A93-47A3-93D9-9075BACE9AD7}" type="datetimeFigureOut">
              <a:rPr lang="es-CL" smtClean="0"/>
              <a:t>25-09-2024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F75E7FF8-E98D-4116-83E7-00898DED1577}" type="slidenum">
              <a:rPr lang="es-CL" smtClean="0"/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B13C88F6-7A93-47A3-93D9-9075BACE9AD7}" type="datetimeFigureOut">
              <a:rPr lang="es-CL" smtClean="0"/>
              <a:t>25-09-2024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F75E7FF8-E98D-4116-83E7-00898DED1577}" type="slidenum">
              <a:rPr lang="es-CL" smtClean="0"/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B13C88F6-7A93-47A3-93D9-9075BACE9AD7}" type="datetimeFigureOut">
              <a:rPr lang="es-CL" smtClean="0"/>
              <a:t>25-09-2024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F75E7FF8-E98D-4116-83E7-00898DED1577}" type="slidenum">
              <a:rPr lang="es-CL" smtClean="0"/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B13C88F6-7A93-47A3-93D9-9075BACE9AD7}" type="datetimeFigureOut">
              <a:rPr lang="es-CL" smtClean="0"/>
              <a:t>25-09-2024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F75E7FF8-E98D-4116-83E7-00898DED1577}" type="slidenum">
              <a:rPr lang="es-CL" smtClean="0"/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B13C88F6-7A93-47A3-93D9-9075BACE9AD7}" type="datetimeFigureOut">
              <a:rPr lang="es-CL" smtClean="0"/>
              <a:t>25-09-2024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F75E7FF8-E98D-4116-83E7-00898DED1577}" type="slidenum">
              <a:rPr lang="es-CL" smtClean="0"/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B13C88F6-7A93-47A3-93D9-9075BACE9AD7}" type="datetimeFigureOut">
              <a:rPr lang="es-CL" smtClean="0"/>
              <a:t>25-09-2024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F75E7FF8-E98D-4116-83E7-00898DED1577}" type="slidenum">
              <a:rPr lang="es-CL" smtClean="0"/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24620" y="2601272"/>
            <a:ext cx="8068610" cy="1887220"/>
          </a:xfrm>
        </p:spPr>
        <p:txBody>
          <a:bodyPr/>
          <a:lstStyle/>
          <a:p>
            <a:r>
              <a:rPr lang="es-CL" sz="4800" dirty="0">
                <a:latin typeface="Verdana"/>
                <a:ea typeface="Verdana"/>
              </a:rPr>
              <a:t>Herramientas de edición de datos I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idx="10"/>
          </p:nvPr>
        </p:nvSpPr>
        <p:spPr/>
        <p:txBody>
          <a:bodyPr vert="horz" lIns="0" tIns="45720" rIns="0" bIns="45720" rtlCol="0" anchor="t">
            <a:noAutofit/>
          </a:bodyPr>
          <a:lstStyle/>
          <a:p>
            <a:r>
              <a:rPr lang="es-CL">
                <a:latin typeface="Verdana"/>
                <a:ea typeface="Verdana"/>
              </a:rPr>
              <a:t>2024</a:t>
            </a:r>
            <a:endParaRPr lang="es-CL"/>
          </a:p>
        </p:txBody>
      </p:sp>
    </p:spTree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>
          <a:xfrm>
            <a:off x="1831835" y="599242"/>
            <a:ext cx="8890635" cy="684530"/>
          </a:xfrm>
        </p:spPr>
        <p:txBody>
          <a:bodyPr vert="horz" lIns="0" tIns="45720" rIns="0" bIns="45720" rtlCol="0" anchor="t">
            <a:normAutofit/>
          </a:bodyPr>
          <a:lstStyle/>
          <a:p>
            <a:pPr algn="ctr"/>
            <a:r>
              <a:rPr lang="es-CL" dirty="0">
                <a:latin typeface="Verdana"/>
                <a:ea typeface="Verdana"/>
              </a:rPr>
              <a:t>Trabajando con la BBDD...</a:t>
            </a:r>
            <a:endParaRPr lang="es-CL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41"/>
          </p:nvPr>
        </p:nvSpPr>
        <p:spPr>
          <a:xfrm>
            <a:off x="751205" y="1797652"/>
            <a:ext cx="4490720" cy="3506470"/>
          </a:xfrm>
        </p:spPr>
        <p:txBody>
          <a:bodyPr vert="horz" lIns="0" tIns="45720" rIns="0" bIns="45720" rtlCol="0" anchor="t">
            <a:normAutofit/>
          </a:bodyPr>
          <a:lstStyle/>
          <a:p>
            <a:r>
              <a:rPr lang="es-CL" sz="1800">
                <a:latin typeface="Verdana"/>
                <a:ea typeface="Verdana"/>
              </a:rPr>
              <a:t>El siguiente paso es modificar columnas existentes o agregarle nuevas columnas en base a información existente o externa.</a:t>
            </a:r>
            <a:endParaRPr lang="es-ES"/>
          </a:p>
          <a:p>
            <a:endParaRPr lang="es-CL" sz="1800"/>
          </a:p>
          <a:p>
            <a:r>
              <a:rPr lang="es-CL" sz="1800">
                <a:latin typeface="Verdana"/>
                <a:ea typeface="Verdana"/>
              </a:rPr>
              <a:t>Para eso tenemos la función </a:t>
            </a:r>
            <a:r>
              <a:rPr lang="es-CL" sz="1800" b="1" err="1">
                <a:latin typeface="Verdana"/>
                <a:ea typeface="Verdana"/>
              </a:rPr>
              <a:t>mutate</a:t>
            </a:r>
            <a:r>
              <a:rPr lang="es-CL" sz="1800" b="1">
                <a:latin typeface="Verdana"/>
                <a:ea typeface="Verdana"/>
              </a:rPr>
              <a:t>.</a:t>
            </a:r>
          </a:p>
        </p:txBody>
      </p:sp>
      <p:sp>
        <p:nvSpPr>
          <p:cNvPr id="2" name="Marcador de texto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L" dirty="0" err="1">
                <a:latin typeface="Verdana"/>
                <a:ea typeface="Verdana"/>
              </a:rPr>
              <a:t>Mutate</a:t>
            </a:r>
            <a:endParaRPr lang="es-ES" dirty="0" err="1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s-CL"/>
              <a:t>01.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0936" y="1795389"/>
            <a:ext cx="5814206" cy="3181448"/>
          </a:xfrm>
          <a:prstGeom prst="rect">
            <a:avLst/>
          </a:prstGeom>
        </p:spPr>
      </p:pic>
      <p:sp>
        <p:nvSpPr>
          <p:cNvPr id="8" name="Text Box 7"/>
          <p:cNvSpPr txBox="1"/>
          <p:nvPr/>
        </p:nvSpPr>
        <p:spPr>
          <a:xfrm>
            <a:off x="777942" y="4844454"/>
            <a:ext cx="10850098" cy="141577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b="1">
                <a:latin typeface="Verdana"/>
                <a:ea typeface="Verdana"/>
                <a:cs typeface="Verdana" panose="020B0604030504040204" pitchFamily="34" charset="0"/>
              </a:rPr>
              <a:t>Su </a:t>
            </a:r>
            <a:r>
              <a:rPr lang="en-US" sz="1600" b="1" err="1">
                <a:latin typeface="Verdana"/>
                <a:ea typeface="Verdana"/>
                <a:cs typeface="Verdana" panose="020B0604030504040204" pitchFamily="34" charset="0"/>
              </a:rPr>
              <a:t>sintaxis</a:t>
            </a:r>
            <a:r>
              <a:rPr lang="en-US" sz="1600" b="1">
                <a:latin typeface="Verdana"/>
                <a:ea typeface="Verdana"/>
                <a:cs typeface="Verdana" panose="020B0604030504040204" pitchFamily="34" charset="0"/>
              </a:rPr>
              <a:t> es la </a:t>
            </a:r>
            <a:r>
              <a:rPr lang="en-US" sz="1600" b="1" err="1">
                <a:latin typeface="Verdana"/>
                <a:ea typeface="Verdana"/>
                <a:cs typeface="Verdana" panose="020B0604030504040204" pitchFamily="34" charset="0"/>
              </a:rPr>
              <a:t>siguiente</a:t>
            </a:r>
            <a:r>
              <a:rPr lang="en-US" sz="1600" b="1">
                <a:latin typeface="Verdana"/>
                <a:ea typeface="Verdana"/>
                <a:cs typeface="Verdana" panose="020B0604030504040204" pitchFamily="34" charset="0"/>
              </a:rPr>
              <a:t>:</a:t>
            </a:r>
          </a:p>
          <a:p>
            <a:endParaRPr lang="en-US" sz="1600" b="1">
              <a:latin typeface="Verdana"/>
              <a:ea typeface="Verdana"/>
              <a:cs typeface="Verdana" panose="020B0604030504040204" pitchFamily="34" charset="0"/>
            </a:endParaRPr>
          </a:p>
          <a:p>
            <a:r>
              <a:rPr lang="en-US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mutate(</a:t>
            </a:r>
            <a:r>
              <a:rPr lang="en-US" err="1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data.frame</a:t>
            </a:r>
            <a:r>
              <a:rPr lang="en-US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, nombre_columna1 = expresion1,</a:t>
            </a:r>
            <a:endParaRPr lang="en-US">
              <a:latin typeface="Consolas"/>
            </a:endParaRPr>
          </a:p>
          <a:p>
            <a:r>
              <a:rPr lang="en-US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nombre_columna2 = expresion2, </a:t>
            </a:r>
            <a:r>
              <a:rPr lang="en-US" b="1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...</a:t>
            </a:r>
            <a:r>
              <a:rPr lang="en-US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)</a:t>
            </a:r>
            <a:endParaRPr lang="en-US">
              <a:latin typeface="Consolas"/>
            </a:endParaRPr>
          </a:p>
          <a:p>
            <a:endParaRPr lang="en-US">
              <a:latin typeface="Consolas"/>
              <a:cs typeface="Verdana" panose="020B060403050404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E774FAB-BBDA-F5B3-5067-D79174C73530}"/>
              </a:ext>
            </a:extLst>
          </p:cNvPr>
          <p:cNvSpPr/>
          <p:nvPr/>
        </p:nvSpPr>
        <p:spPr>
          <a:xfrm>
            <a:off x="781948" y="5295505"/>
            <a:ext cx="6399135" cy="764598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891714" y="504459"/>
            <a:ext cx="10888408" cy="800649"/>
          </a:xfrm>
        </p:spPr>
        <p:txBody>
          <a:bodyPr vert="horz" lIns="0" tIns="45720" rIns="0" bIns="45720" rtlCol="0" anchor="t">
            <a:normAutofit/>
          </a:bodyPr>
          <a:lstStyle/>
          <a:p>
            <a:pPr algn="ctr"/>
            <a:r>
              <a:rPr lang="es-CL" dirty="0" err="1">
                <a:latin typeface="Verdana"/>
                <a:ea typeface="Verdana"/>
              </a:rPr>
              <a:t>Mutate</a:t>
            </a:r>
            <a:r>
              <a:rPr lang="es-CL" dirty="0">
                <a:latin typeface="Verdana"/>
                <a:ea typeface="Verdana"/>
              </a:rPr>
              <a:t>: Crear columna nueva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41"/>
          </p:nvPr>
        </p:nvSpPr>
        <p:spPr>
          <a:xfrm>
            <a:off x="890385" y="1623139"/>
            <a:ext cx="10181020" cy="4614487"/>
          </a:xfrm>
        </p:spPr>
        <p:txBody>
          <a:bodyPr vert="horz" lIns="0" tIns="45720" rIns="0" bIns="45720" rtlCol="0" anchor="t">
            <a:noAutofit/>
          </a:bodyPr>
          <a:lstStyle/>
          <a:p>
            <a:pPr marL="285750" indent="-285750">
              <a:buChar char="•"/>
            </a:pPr>
            <a:r>
              <a:rPr lang="es-CL" sz="2000">
                <a:latin typeface="Verdana"/>
                <a:ea typeface="Verdana"/>
              </a:rPr>
              <a:t>Para ilustrar la creación de columnas, creemos un </a:t>
            </a:r>
            <a:r>
              <a:rPr lang="es-CL" sz="2000" err="1">
                <a:latin typeface="Verdana"/>
                <a:ea typeface="Verdana"/>
              </a:rPr>
              <a:t>dataframe</a:t>
            </a:r>
            <a:r>
              <a:rPr lang="es-CL" sz="2000">
                <a:latin typeface="Verdana"/>
                <a:ea typeface="Verdana"/>
              </a:rPr>
              <a:t> de ejemplo:</a:t>
            </a:r>
            <a:endParaRPr lang="es-ES" sz="2000"/>
          </a:p>
          <a:p>
            <a:endParaRPr lang="es-CL" sz="1800"/>
          </a:p>
          <a:p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compras = </a:t>
            </a:r>
            <a:r>
              <a:rPr lang="es-CL" sz="1800" err="1">
                <a:solidFill>
                  <a:srgbClr val="333333"/>
                </a:solidFill>
                <a:latin typeface="Consolas"/>
                <a:ea typeface="Verdana"/>
              </a:rPr>
              <a:t>tibble</a:t>
            </a:r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(cantidad = c(</a:t>
            </a:r>
            <a:r>
              <a:rPr lang="es-CL" sz="1800">
                <a:solidFill>
                  <a:srgbClr val="DD1144"/>
                </a:solidFill>
                <a:latin typeface="Consolas"/>
                <a:ea typeface="Verdana"/>
              </a:rPr>
              <a:t>'4'</a:t>
            </a:r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, </a:t>
            </a:r>
            <a:r>
              <a:rPr lang="es-CL" sz="1800">
                <a:solidFill>
                  <a:srgbClr val="DD1144"/>
                </a:solidFill>
                <a:latin typeface="Consolas"/>
                <a:ea typeface="Verdana"/>
              </a:rPr>
              <a:t>'2'</a:t>
            </a:r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, </a:t>
            </a:r>
            <a:r>
              <a:rPr lang="es-CL" sz="1800">
                <a:solidFill>
                  <a:srgbClr val="DD1144"/>
                </a:solidFill>
                <a:latin typeface="Consolas"/>
                <a:ea typeface="Verdana"/>
              </a:rPr>
              <a:t>'5'</a:t>
            </a:r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),</a:t>
            </a:r>
            <a:endParaRPr lang="es-CL" sz="1800">
              <a:solidFill>
                <a:srgbClr val="333333"/>
              </a:solidFill>
              <a:latin typeface="Consolas"/>
            </a:endParaRPr>
          </a:p>
          <a:p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                    precio = c(</a:t>
            </a:r>
            <a:r>
              <a:rPr lang="es-CL" sz="1800">
                <a:solidFill>
                  <a:srgbClr val="008080"/>
                </a:solidFill>
                <a:latin typeface="Consolas"/>
                <a:ea typeface="Verdana"/>
              </a:rPr>
              <a:t>200</a:t>
            </a:r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, </a:t>
            </a:r>
            <a:r>
              <a:rPr lang="es-CL" sz="1800">
                <a:solidFill>
                  <a:srgbClr val="008080"/>
                </a:solidFill>
                <a:latin typeface="Consolas"/>
                <a:ea typeface="Verdana"/>
              </a:rPr>
              <a:t>300</a:t>
            </a:r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, </a:t>
            </a:r>
            <a:r>
              <a:rPr lang="es-CL" sz="1800">
                <a:solidFill>
                  <a:srgbClr val="008080"/>
                </a:solidFill>
                <a:latin typeface="Consolas"/>
                <a:ea typeface="Verdana"/>
              </a:rPr>
              <a:t>400</a:t>
            </a:r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))</a:t>
            </a:r>
          </a:p>
          <a:p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compras</a:t>
            </a:r>
          </a:p>
          <a:p>
            <a:r>
              <a:rPr lang="es-CL" sz="1800">
                <a:solidFill>
                  <a:srgbClr val="000000"/>
                </a:solidFill>
                <a:latin typeface="Consolas"/>
                <a:ea typeface="Verdana"/>
              </a:rPr>
              <a:t>## # A </a:t>
            </a:r>
            <a:r>
              <a:rPr lang="es-CL" sz="1800" err="1">
                <a:solidFill>
                  <a:srgbClr val="000000"/>
                </a:solidFill>
                <a:latin typeface="Consolas"/>
                <a:ea typeface="Verdana"/>
              </a:rPr>
              <a:t>tibble</a:t>
            </a:r>
            <a:r>
              <a:rPr lang="es-CL" sz="1800">
                <a:solidFill>
                  <a:srgbClr val="000000"/>
                </a:solidFill>
                <a:latin typeface="Consolas"/>
                <a:ea typeface="Verdana"/>
              </a:rPr>
              <a:t>: 3 × 2</a:t>
            </a:r>
            <a:endParaRPr lang="es-CL" sz="1800">
              <a:solidFill>
                <a:srgbClr val="000000"/>
              </a:solidFill>
              <a:latin typeface="Consolas"/>
            </a:endParaRPr>
          </a:p>
          <a:p>
            <a:r>
              <a:rPr lang="es-CL" sz="1800">
                <a:solidFill>
                  <a:srgbClr val="000000"/>
                </a:solidFill>
                <a:latin typeface="Consolas"/>
                <a:ea typeface="Verdana"/>
              </a:rPr>
              <a:t>##   cantidad precio</a:t>
            </a:r>
          </a:p>
          <a:p>
            <a:r>
              <a:rPr lang="es-CL" sz="1800">
                <a:solidFill>
                  <a:srgbClr val="000000"/>
                </a:solidFill>
                <a:latin typeface="Consolas"/>
                <a:ea typeface="Verdana"/>
              </a:rPr>
              <a:t>##   &lt;</a:t>
            </a:r>
            <a:r>
              <a:rPr lang="es-CL" sz="1800" err="1">
                <a:solidFill>
                  <a:srgbClr val="000000"/>
                </a:solidFill>
                <a:latin typeface="Consolas"/>
                <a:ea typeface="Verdana"/>
              </a:rPr>
              <a:t>chr</a:t>
            </a:r>
            <a:r>
              <a:rPr lang="es-CL" sz="1800">
                <a:solidFill>
                  <a:srgbClr val="000000"/>
                </a:solidFill>
                <a:latin typeface="Consolas"/>
                <a:ea typeface="Verdana"/>
              </a:rPr>
              <a:t>&gt;     &lt;</a:t>
            </a:r>
            <a:r>
              <a:rPr lang="es-CL" sz="1800" err="1">
                <a:solidFill>
                  <a:srgbClr val="000000"/>
                </a:solidFill>
                <a:latin typeface="Consolas"/>
                <a:ea typeface="Verdana"/>
              </a:rPr>
              <a:t>dbl</a:t>
            </a:r>
            <a:r>
              <a:rPr lang="es-CL" sz="1800">
                <a:solidFill>
                  <a:srgbClr val="000000"/>
                </a:solidFill>
                <a:latin typeface="Consolas"/>
                <a:ea typeface="Verdana"/>
              </a:rPr>
              <a:t>&gt;</a:t>
            </a:r>
            <a:endParaRPr lang="es-CL" sz="1800">
              <a:solidFill>
                <a:srgbClr val="000000"/>
              </a:solidFill>
              <a:latin typeface="Consolas"/>
            </a:endParaRPr>
          </a:p>
          <a:p>
            <a:r>
              <a:rPr lang="es-CL" sz="1800">
                <a:solidFill>
                  <a:srgbClr val="000000"/>
                </a:solidFill>
                <a:latin typeface="Consolas"/>
                <a:ea typeface="Verdana"/>
              </a:rPr>
              <a:t>## 1 4           200</a:t>
            </a:r>
          </a:p>
          <a:p>
            <a:r>
              <a:rPr lang="es-CL" sz="1800">
                <a:solidFill>
                  <a:srgbClr val="000000"/>
                </a:solidFill>
                <a:latin typeface="Consolas"/>
                <a:ea typeface="Verdana"/>
              </a:rPr>
              <a:t>## 2 2           300</a:t>
            </a:r>
          </a:p>
          <a:p>
            <a:r>
              <a:rPr lang="es-CL" sz="1800">
                <a:solidFill>
                  <a:srgbClr val="000000"/>
                </a:solidFill>
                <a:latin typeface="Consolas"/>
                <a:ea typeface="Verdana"/>
              </a:rPr>
              <a:t>## 3 5           400</a:t>
            </a:r>
            <a:endParaRPr lang="es-CL" sz="1800">
              <a:solidFill>
                <a:srgbClr val="000000"/>
              </a:solidFill>
              <a:ea typeface="Verdana"/>
            </a:endParaRPr>
          </a:p>
          <a:p>
            <a:endParaRPr lang="es-CL">
              <a:latin typeface="Consolas"/>
            </a:endParaRP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L"/>
              <a:t>Mutate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s-CL" dirty="0">
                <a:latin typeface="Verdana"/>
                <a:ea typeface="Verdana"/>
              </a:rPr>
              <a:t>01.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E8B8775F-3B5F-93B5-E2E3-26DEF91CF979}"/>
              </a:ext>
            </a:extLst>
          </p:cNvPr>
          <p:cNvSpPr/>
          <p:nvPr/>
        </p:nvSpPr>
        <p:spPr>
          <a:xfrm>
            <a:off x="801758" y="2323581"/>
            <a:ext cx="6102174" cy="952709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sz="quarter" idx="41"/>
          </p:nvPr>
        </p:nvSpPr>
        <p:spPr>
          <a:xfrm>
            <a:off x="751840" y="495701"/>
            <a:ext cx="10888345" cy="3921760"/>
          </a:xfrm>
        </p:spPr>
        <p:txBody>
          <a:bodyPr vert="horz" lIns="0" tIns="45720" rIns="0" bIns="45720" rtlCol="0" anchor="t">
            <a:noAutofit/>
          </a:bodyPr>
          <a:lstStyle/>
          <a:p>
            <a:r>
              <a:rPr lang="es-CL" sz="2000" b="1" dirty="0">
                <a:latin typeface="Verdana"/>
                <a:ea typeface="Verdana"/>
              </a:rPr>
              <a:t>Queremos crear una columna llamada </a:t>
            </a:r>
            <a:r>
              <a:rPr lang="es-CL" sz="2000" b="1" err="1">
                <a:solidFill>
                  <a:schemeClr val="tx2">
                    <a:lumMod val="60000"/>
                    <a:lumOff val="40000"/>
                  </a:schemeClr>
                </a:solidFill>
                <a:latin typeface="Verdana"/>
                <a:ea typeface="Verdana"/>
              </a:rPr>
              <a:t>valor_total</a:t>
            </a:r>
            <a:r>
              <a:rPr lang="es-CL" sz="2000" b="1" dirty="0">
                <a:latin typeface="Verdana"/>
                <a:ea typeface="Verdana"/>
              </a:rPr>
              <a:t>, que sea la multiplicación de las dos columnas:</a:t>
            </a:r>
            <a:endParaRPr lang="es-ES" sz="1800" b="1" dirty="0"/>
          </a:p>
          <a:p>
            <a:endParaRPr lang="es-CL" sz="2000" b="1">
              <a:solidFill>
                <a:srgbClr val="122361"/>
              </a:solidFill>
              <a:latin typeface="Verdana"/>
              <a:ea typeface="Verdana"/>
            </a:endParaRPr>
          </a:p>
          <a:p>
            <a:r>
              <a:rPr lang="es-CL" sz="1800" dirty="0" err="1">
                <a:solidFill>
                  <a:srgbClr val="333333"/>
                </a:solidFill>
                <a:latin typeface="Consolas"/>
                <a:ea typeface="Verdana"/>
              </a:rPr>
              <a:t>compras_completo</a:t>
            </a:r>
            <a:r>
              <a:rPr lang="es-CL" sz="1800" dirty="0">
                <a:solidFill>
                  <a:srgbClr val="333333"/>
                </a:solidFill>
                <a:latin typeface="Consolas"/>
                <a:ea typeface="Verdana"/>
              </a:rPr>
              <a:t> = compras %&gt;% </a:t>
            </a:r>
            <a:r>
              <a:rPr lang="es-CL" sz="1800" dirty="0" err="1">
                <a:solidFill>
                  <a:srgbClr val="333333"/>
                </a:solidFill>
                <a:latin typeface="Consolas"/>
                <a:ea typeface="Verdana"/>
              </a:rPr>
              <a:t>mutate</a:t>
            </a:r>
            <a:r>
              <a:rPr lang="es-CL" sz="1800" dirty="0">
                <a:solidFill>
                  <a:srgbClr val="333333"/>
                </a:solidFill>
                <a:latin typeface="Consolas"/>
                <a:ea typeface="Verdana"/>
              </a:rPr>
              <a:t>(</a:t>
            </a:r>
            <a:r>
              <a:rPr lang="es-CL" sz="1800" dirty="0" err="1">
                <a:solidFill>
                  <a:srgbClr val="333333"/>
                </a:solidFill>
                <a:latin typeface="Consolas"/>
                <a:ea typeface="Verdana"/>
              </a:rPr>
              <a:t>valor_total</a:t>
            </a:r>
            <a:r>
              <a:rPr lang="es-CL" sz="1800" dirty="0">
                <a:solidFill>
                  <a:srgbClr val="333333"/>
                </a:solidFill>
                <a:latin typeface="Consolas"/>
                <a:ea typeface="Verdana"/>
              </a:rPr>
              <a:t> = cantidad * precio)</a:t>
            </a:r>
            <a:endParaRPr lang="es-CL" sz="1800" dirty="0">
              <a:solidFill>
                <a:srgbClr val="333333"/>
              </a:solidFill>
              <a:latin typeface="Consolas"/>
            </a:endParaRPr>
          </a:p>
          <a:p>
            <a:endParaRPr lang="es-CL" sz="1500">
              <a:solidFill>
                <a:srgbClr val="333333"/>
              </a:solidFill>
              <a:latin typeface="Consolas"/>
              <a:ea typeface="Verdana"/>
            </a:endParaRPr>
          </a:p>
          <a:p>
            <a:r>
              <a:rPr lang="es-CL" sz="1800" b="1" dirty="0">
                <a:latin typeface="Verdana"/>
                <a:ea typeface="Verdana"/>
              </a:rPr>
              <a:t>¿Qué pasó?</a:t>
            </a:r>
            <a:endParaRPr lang="es-CL" sz="1500" b="1" dirty="0"/>
          </a:p>
          <a:p>
            <a:endParaRPr lang="es-CL" sz="1800">
              <a:latin typeface="Verdana"/>
              <a:ea typeface="Verdana"/>
            </a:endParaRP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L"/>
              <a:t>Mutate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s-CL" dirty="0">
                <a:latin typeface="Verdana"/>
                <a:ea typeface="Verdana"/>
              </a:rPr>
              <a:t>01.</a:t>
            </a:r>
          </a:p>
        </p:txBody>
      </p:sp>
      <p:pic>
        <p:nvPicPr>
          <p:cNvPr id="7" name="Imagen 6" descr="Texto&#10;&#10;Descripción generada automáticamente">
            <a:extLst>
              <a:ext uri="{FF2B5EF4-FFF2-40B4-BE49-F238E27FC236}">
                <a16:creationId xmlns:a16="http://schemas.microsoft.com/office/drawing/2014/main" id="{37C85938-F9F2-B65C-A720-AE23F7FDD0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6335" y="2454526"/>
            <a:ext cx="6740525" cy="2860675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6824B4BE-5BC6-7EF1-CE14-082576E54AFF}"/>
              </a:ext>
            </a:extLst>
          </p:cNvPr>
          <p:cNvSpPr/>
          <p:nvPr/>
        </p:nvSpPr>
        <p:spPr>
          <a:xfrm>
            <a:off x="683005" y="1531892"/>
            <a:ext cx="9021524" cy="616242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812545" y="406133"/>
            <a:ext cx="10888408" cy="800649"/>
          </a:xfrm>
        </p:spPr>
        <p:txBody>
          <a:bodyPr vert="horz" lIns="0" tIns="45720" rIns="0" bIns="45720" rtlCol="0" anchor="t">
            <a:normAutofit fontScale="97500"/>
          </a:bodyPr>
          <a:lstStyle/>
          <a:p>
            <a:pPr algn="ctr"/>
            <a:r>
              <a:rPr lang="es-CL" dirty="0">
                <a:latin typeface="Verdana"/>
                <a:ea typeface="Verdana"/>
              </a:rPr>
              <a:t>Reemplazar columna existente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41"/>
          </p:nvPr>
        </p:nvSpPr>
        <p:spPr>
          <a:xfrm>
            <a:off x="747610" y="1709244"/>
            <a:ext cx="9279138" cy="3624588"/>
          </a:xfrm>
        </p:spPr>
        <p:txBody>
          <a:bodyPr vert="horz" lIns="0" tIns="45720" rIns="0" bIns="45720" rtlCol="0" anchor="t">
            <a:noAutofit/>
          </a:bodyPr>
          <a:lstStyle/>
          <a:p>
            <a:r>
              <a:rPr lang="es-CL" sz="2000" dirty="0">
                <a:latin typeface="Verdana"/>
                <a:ea typeface="Verdana"/>
              </a:rPr>
              <a:t>Primero debemos asegurarnos que ambas columnas sean numéricas:</a:t>
            </a:r>
          </a:p>
          <a:p>
            <a:endParaRPr lang="es-CL" sz="1800">
              <a:latin typeface="Consolas"/>
            </a:endParaRPr>
          </a:p>
          <a:p>
            <a:pPr>
              <a:lnSpc>
                <a:spcPct val="150000"/>
              </a:lnSpc>
            </a:pPr>
            <a:r>
              <a:rPr lang="es-CL" sz="1800" dirty="0" err="1">
                <a:solidFill>
                  <a:srgbClr val="333333"/>
                </a:solidFill>
                <a:latin typeface="Consolas"/>
                <a:ea typeface="Verdana"/>
              </a:rPr>
              <a:t>class</a:t>
            </a:r>
            <a:r>
              <a:rPr lang="es-CL" sz="1800" dirty="0">
                <a:solidFill>
                  <a:srgbClr val="333333"/>
                </a:solidFill>
                <a:latin typeface="Consolas"/>
                <a:ea typeface="Verdana"/>
              </a:rPr>
              <a:t>(</a:t>
            </a:r>
            <a:r>
              <a:rPr lang="es-CL" sz="1800" dirty="0" err="1">
                <a:solidFill>
                  <a:srgbClr val="333333"/>
                </a:solidFill>
                <a:latin typeface="Consolas"/>
                <a:ea typeface="Verdana"/>
              </a:rPr>
              <a:t>compras$cantidad</a:t>
            </a:r>
            <a:r>
              <a:rPr lang="es-CL" sz="1800" dirty="0">
                <a:solidFill>
                  <a:srgbClr val="333333"/>
                </a:solidFill>
                <a:latin typeface="Consolas"/>
                <a:ea typeface="Verdana"/>
              </a:rPr>
              <a:t>)</a:t>
            </a:r>
            <a:endParaRPr lang="es-CL" sz="1800" dirty="0"/>
          </a:p>
          <a:p>
            <a:pPr>
              <a:lnSpc>
                <a:spcPct val="150000"/>
              </a:lnSpc>
            </a:pPr>
            <a:r>
              <a:rPr lang="es-CL" sz="1800" dirty="0">
                <a:solidFill>
                  <a:srgbClr val="000000"/>
                </a:solidFill>
                <a:latin typeface="Consolas"/>
                <a:ea typeface="Verdana"/>
              </a:rPr>
              <a:t>## [1] "</a:t>
            </a:r>
            <a:r>
              <a:rPr lang="es-CL" sz="1800" dirty="0" err="1">
                <a:solidFill>
                  <a:srgbClr val="000000"/>
                </a:solidFill>
                <a:latin typeface="Consolas"/>
                <a:ea typeface="Verdana"/>
              </a:rPr>
              <a:t>character</a:t>
            </a:r>
            <a:r>
              <a:rPr lang="es-CL" sz="1800" dirty="0">
                <a:solidFill>
                  <a:srgbClr val="000000"/>
                </a:solidFill>
                <a:latin typeface="Consolas"/>
                <a:ea typeface="Verdana"/>
              </a:rPr>
              <a:t>"</a:t>
            </a:r>
            <a:endParaRPr lang="es-CL" sz="1800" dirty="0">
              <a:solidFill>
                <a:srgbClr val="122361"/>
              </a:solidFill>
            </a:endParaRPr>
          </a:p>
          <a:p>
            <a:pPr>
              <a:lnSpc>
                <a:spcPct val="150000"/>
              </a:lnSpc>
            </a:pPr>
            <a:endParaRPr lang="es-CL" sz="1800" dirty="0">
              <a:solidFill>
                <a:srgbClr val="000000"/>
              </a:solidFill>
              <a:latin typeface="Consolas"/>
              <a:ea typeface="Verdana"/>
            </a:endParaRPr>
          </a:p>
          <a:p>
            <a:pPr>
              <a:lnSpc>
                <a:spcPct val="150000"/>
              </a:lnSpc>
            </a:pPr>
            <a:r>
              <a:rPr lang="es-CL" sz="1800" dirty="0" err="1">
                <a:solidFill>
                  <a:srgbClr val="333333"/>
                </a:solidFill>
                <a:latin typeface="Consolas"/>
                <a:ea typeface="Verdana"/>
              </a:rPr>
              <a:t>class</a:t>
            </a:r>
            <a:r>
              <a:rPr lang="es-CL" sz="1800" dirty="0">
                <a:solidFill>
                  <a:srgbClr val="333333"/>
                </a:solidFill>
                <a:latin typeface="Consolas"/>
                <a:ea typeface="Verdana"/>
              </a:rPr>
              <a:t>(</a:t>
            </a:r>
            <a:r>
              <a:rPr lang="es-CL" sz="1800" dirty="0" err="1">
                <a:solidFill>
                  <a:srgbClr val="333333"/>
                </a:solidFill>
                <a:latin typeface="Consolas"/>
                <a:ea typeface="Verdana"/>
              </a:rPr>
              <a:t>compras$precio</a:t>
            </a:r>
            <a:r>
              <a:rPr lang="es-CL" sz="1800" dirty="0">
                <a:solidFill>
                  <a:srgbClr val="333333"/>
                </a:solidFill>
                <a:latin typeface="Consolas"/>
                <a:ea typeface="Verdana"/>
              </a:rPr>
              <a:t>)</a:t>
            </a:r>
            <a:endParaRPr lang="es-CL" sz="1800" dirty="0"/>
          </a:p>
          <a:p>
            <a:pPr>
              <a:lnSpc>
                <a:spcPct val="150000"/>
              </a:lnSpc>
            </a:pPr>
            <a:r>
              <a:rPr lang="es-CL" sz="1800" dirty="0">
                <a:solidFill>
                  <a:srgbClr val="000000"/>
                </a:solidFill>
                <a:latin typeface="Consolas"/>
                <a:ea typeface="Verdana"/>
              </a:rPr>
              <a:t>## [1] "</a:t>
            </a:r>
            <a:r>
              <a:rPr lang="es-CL" sz="1800" dirty="0" err="1">
                <a:solidFill>
                  <a:srgbClr val="000000"/>
                </a:solidFill>
                <a:latin typeface="Consolas"/>
                <a:ea typeface="Verdana"/>
              </a:rPr>
              <a:t>numeric</a:t>
            </a:r>
            <a:r>
              <a:rPr lang="es-CL" sz="1800" dirty="0">
                <a:solidFill>
                  <a:srgbClr val="000000"/>
                </a:solidFill>
                <a:latin typeface="Consolas"/>
                <a:ea typeface="Verdana"/>
              </a:rPr>
              <a:t>"</a:t>
            </a:r>
            <a:endParaRPr lang="es-CL" dirty="0"/>
          </a:p>
          <a:p>
            <a:endParaRPr lang="es-CL" sz="1800">
              <a:latin typeface="Consolas"/>
              <a:ea typeface="Verdana"/>
            </a:endParaRP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3"/>
          </p:nvPr>
        </p:nvSpPr>
        <p:spPr>
          <a:xfrm>
            <a:off x="751724" y="-4998"/>
            <a:ext cx="10888408" cy="496799"/>
          </a:xfrm>
        </p:spPr>
        <p:txBody>
          <a:bodyPr>
            <a:normAutofit/>
          </a:bodyPr>
          <a:lstStyle/>
          <a:p>
            <a:r>
              <a:rPr lang="es-CL"/>
              <a:t>Mutate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s-CL" dirty="0">
                <a:latin typeface="Verdana"/>
                <a:ea typeface="Verdana"/>
              </a:rPr>
              <a:t>01.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68557D8-4A88-6B07-3DF2-96E4884B2E6E}"/>
              </a:ext>
            </a:extLst>
          </p:cNvPr>
          <p:cNvSpPr/>
          <p:nvPr/>
        </p:nvSpPr>
        <p:spPr>
          <a:xfrm>
            <a:off x="692901" y="2472022"/>
            <a:ext cx="3489602" cy="626138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61AF54A5-BCB7-F955-D4EC-0BF6972EFFA6}"/>
              </a:ext>
            </a:extLst>
          </p:cNvPr>
          <p:cNvSpPr/>
          <p:nvPr/>
        </p:nvSpPr>
        <p:spPr>
          <a:xfrm>
            <a:off x="692901" y="4104879"/>
            <a:ext cx="3489602" cy="616242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5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s-CL" dirty="0">
                <a:latin typeface="Verdana"/>
                <a:ea typeface="Verdana"/>
              </a:rPr>
              <a:t>01.</a:t>
            </a:r>
          </a:p>
        </p:txBody>
      </p:sp>
      <p:sp>
        <p:nvSpPr>
          <p:cNvPr id="8" name="Marcador de texto 4"/>
          <p:cNvSpPr>
            <a:spLocks noGrp="1"/>
          </p:cNvSpPr>
          <p:nvPr/>
        </p:nvSpPr>
        <p:spPr>
          <a:xfrm>
            <a:off x="751724" y="82"/>
            <a:ext cx="10888408" cy="496799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0" i="0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/>
              <a:t>Mutate</a:t>
            </a:r>
          </a:p>
        </p:txBody>
      </p:sp>
      <p:sp>
        <p:nvSpPr>
          <p:cNvPr id="11" name="Marcador de texto 2">
            <a:extLst>
              <a:ext uri="{FF2B5EF4-FFF2-40B4-BE49-F238E27FC236}">
                <a16:creationId xmlns:a16="http://schemas.microsoft.com/office/drawing/2014/main" id="{FE2E8C5E-608F-9D28-D1FB-71E6D8C6C737}"/>
              </a:ext>
            </a:extLst>
          </p:cNvPr>
          <p:cNvSpPr>
            <a:spLocks noGrp="1"/>
          </p:cNvSpPr>
          <p:nvPr/>
        </p:nvSpPr>
        <p:spPr>
          <a:xfrm>
            <a:off x="745783" y="2357462"/>
            <a:ext cx="10277426" cy="2743835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defPPr>
              <a:defRPr lang="es-C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CL" sz="1800">
              <a:solidFill>
                <a:srgbClr val="333333"/>
              </a:solidFill>
              <a:latin typeface="Consolas"/>
              <a:ea typeface="Verdana"/>
            </a:endParaRPr>
          </a:p>
          <a:p>
            <a:endParaRPr lang="es-CL" sz="1800"/>
          </a:p>
        </p:txBody>
      </p:sp>
      <p:sp>
        <p:nvSpPr>
          <p:cNvPr id="12" name="Marcador de texto 1">
            <a:extLst>
              <a:ext uri="{FF2B5EF4-FFF2-40B4-BE49-F238E27FC236}">
                <a16:creationId xmlns:a16="http://schemas.microsoft.com/office/drawing/2014/main" id="{7E15E966-FBCB-6594-E127-0A032486EFB8}"/>
              </a:ext>
            </a:extLst>
          </p:cNvPr>
          <p:cNvSpPr>
            <a:spLocks noGrp="1"/>
          </p:cNvSpPr>
          <p:nvPr/>
        </p:nvSpPr>
        <p:spPr>
          <a:xfrm>
            <a:off x="748155" y="1709661"/>
            <a:ext cx="10147901" cy="4409365"/>
          </a:xfrm>
          <a:prstGeom prst="rect">
            <a:avLst/>
          </a:prstGeom>
        </p:spPr>
        <p:txBody>
          <a:bodyPr vert="horz" lIns="0" tIns="45720" rIns="0" bIns="45720" rtlCol="0" anchor="t">
            <a:normAutofit fontScale="97500"/>
          </a:bodyPr>
          <a:lstStyle>
            <a:defPPr>
              <a:defRPr lang="es-C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sz="2000" b="0" dirty="0">
                <a:latin typeface="Verdana"/>
                <a:ea typeface="Verdana"/>
              </a:rPr>
              <a:t>Transformamos</a:t>
            </a:r>
            <a:r>
              <a:rPr lang="es-CL" sz="2000" dirty="0">
                <a:latin typeface="Verdana"/>
                <a:ea typeface="Verdana"/>
              </a:rPr>
              <a:t> cantidad </a:t>
            </a:r>
            <a:r>
              <a:rPr lang="es-CL" sz="2000" b="0" dirty="0">
                <a:latin typeface="Verdana"/>
                <a:ea typeface="Verdana"/>
              </a:rPr>
              <a:t>en numérica, para habilitar operaciones de este tipo:</a:t>
            </a:r>
          </a:p>
          <a:p>
            <a:endParaRPr lang="es-CL">
              <a:latin typeface="Verdana"/>
              <a:ea typeface="Verdana"/>
            </a:endParaRPr>
          </a:p>
          <a:p>
            <a:r>
              <a:rPr lang="es-CL" dirty="0" err="1">
                <a:solidFill>
                  <a:srgbClr val="333333"/>
                </a:solidFill>
                <a:latin typeface="Consolas"/>
                <a:ea typeface="Verdana"/>
              </a:rPr>
              <a:t>compras_numeric</a:t>
            </a:r>
            <a:r>
              <a:rPr lang="es-CL" dirty="0">
                <a:solidFill>
                  <a:srgbClr val="333333"/>
                </a:solidFill>
                <a:latin typeface="Consolas"/>
                <a:ea typeface="Verdana"/>
              </a:rPr>
              <a:t> = compras %&gt;% </a:t>
            </a:r>
            <a:r>
              <a:rPr lang="es-CL" dirty="0" err="1">
                <a:solidFill>
                  <a:srgbClr val="333333"/>
                </a:solidFill>
                <a:latin typeface="Consolas"/>
                <a:ea typeface="Verdana"/>
              </a:rPr>
              <a:t>mutate</a:t>
            </a:r>
            <a:r>
              <a:rPr lang="es-CL" dirty="0">
                <a:solidFill>
                  <a:srgbClr val="333333"/>
                </a:solidFill>
                <a:latin typeface="Consolas"/>
                <a:ea typeface="Verdana"/>
              </a:rPr>
              <a:t>(cantidad = </a:t>
            </a:r>
            <a:r>
              <a:rPr lang="es-CL" dirty="0" err="1">
                <a:solidFill>
                  <a:srgbClr val="333333"/>
                </a:solidFill>
                <a:latin typeface="Consolas"/>
                <a:ea typeface="Verdana"/>
              </a:rPr>
              <a:t>as.numeric</a:t>
            </a:r>
            <a:r>
              <a:rPr lang="es-CL" dirty="0">
                <a:solidFill>
                  <a:srgbClr val="333333"/>
                </a:solidFill>
                <a:latin typeface="Consolas"/>
                <a:ea typeface="Verdana"/>
              </a:rPr>
              <a:t>(cantidad))</a:t>
            </a:r>
            <a:endParaRPr lang="es-CL"/>
          </a:p>
          <a:p>
            <a:endParaRPr lang="es-CL" dirty="0">
              <a:solidFill>
                <a:srgbClr val="333333"/>
              </a:solidFill>
              <a:latin typeface="Consolas"/>
              <a:ea typeface="Verdana"/>
            </a:endParaRPr>
          </a:p>
          <a:p>
            <a:endParaRPr lang="es-CL">
              <a:solidFill>
                <a:srgbClr val="333333"/>
              </a:solidFill>
              <a:latin typeface="Consolas"/>
              <a:ea typeface="Verdana"/>
            </a:endParaRPr>
          </a:p>
          <a:p>
            <a:r>
              <a:rPr lang="es-CL" dirty="0" err="1">
                <a:solidFill>
                  <a:srgbClr val="333333"/>
                </a:solidFill>
                <a:latin typeface="Consolas"/>
                <a:ea typeface="Verdana"/>
              </a:rPr>
              <a:t>class</a:t>
            </a:r>
            <a:r>
              <a:rPr lang="es-CL" dirty="0">
                <a:solidFill>
                  <a:srgbClr val="333333"/>
                </a:solidFill>
                <a:latin typeface="Consolas"/>
                <a:ea typeface="Verdana"/>
              </a:rPr>
              <a:t>(</a:t>
            </a:r>
            <a:r>
              <a:rPr lang="es-CL" dirty="0" err="1">
                <a:solidFill>
                  <a:srgbClr val="333333"/>
                </a:solidFill>
                <a:latin typeface="Consolas"/>
                <a:ea typeface="Verdana"/>
              </a:rPr>
              <a:t>compras_numeric$cantidad</a:t>
            </a:r>
            <a:r>
              <a:rPr lang="es-CL" dirty="0">
                <a:solidFill>
                  <a:srgbClr val="333333"/>
                </a:solidFill>
                <a:latin typeface="Consolas"/>
                <a:ea typeface="Verdana"/>
              </a:rPr>
              <a:t>)</a:t>
            </a:r>
            <a:endParaRPr lang="es-CL"/>
          </a:p>
          <a:p>
            <a:endParaRPr lang="es-CL">
              <a:solidFill>
                <a:srgbClr val="333333"/>
              </a:solidFill>
              <a:latin typeface="Consolas"/>
              <a:ea typeface="Verdana"/>
            </a:endParaRPr>
          </a:p>
          <a:p>
            <a:r>
              <a:rPr lang="es-CL" dirty="0">
                <a:solidFill>
                  <a:srgbClr val="000000"/>
                </a:solidFill>
                <a:latin typeface="Consolas"/>
                <a:ea typeface="Verdana"/>
              </a:rPr>
              <a:t>## [1] "</a:t>
            </a:r>
            <a:r>
              <a:rPr lang="es-CL" dirty="0" err="1">
                <a:solidFill>
                  <a:srgbClr val="000000"/>
                </a:solidFill>
                <a:latin typeface="Consolas"/>
                <a:ea typeface="Verdana"/>
              </a:rPr>
              <a:t>numeric</a:t>
            </a:r>
            <a:r>
              <a:rPr lang="es-CL" dirty="0">
                <a:solidFill>
                  <a:srgbClr val="000000"/>
                </a:solidFill>
                <a:latin typeface="Consolas"/>
                <a:ea typeface="Verdana"/>
              </a:rPr>
              <a:t>"</a:t>
            </a:r>
            <a:endParaRPr lang="es-CL">
              <a:solidFill>
                <a:srgbClr val="122361"/>
              </a:solidFill>
              <a:latin typeface="Calibri"/>
              <a:ea typeface="Calibri"/>
              <a:cs typeface="Calibri"/>
            </a:endParaRPr>
          </a:p>
          <a:p>
            <a:endParaRPr lang="es-CL">
              <a:solidFill>
                <a:srgbClr val="000000"/>
              </a:solidFill>
              <a:latin typeface="Consolas"/>
              <a:ea typeface="Verdana"/>
            </a:endParaRPr>
          </a:p>
          <a:p>
            <a:endParaRPr lang="es-CL" dirty="0">
              <a:solidFill>
                <a:srgbClr val="333333"/>
              </a:solidFill>
              <a:latin typeface="Consolas"/>
              <a:ea typeface="Verdana"/>
            </a:endParaRPr>
          </a:p>
          <a:p>
            <a:endParaRPr lang="es-CL" dirty="0">
              <a:solidFill>
                <a:srgbClr val="333333"/>
              </a:solidFill>
              <a:latin typeface="Consolas"/>
              <a:ea typeface="Verdana"/>
            </a:endParaRPr>
          </a:p>
          <a:p>
            <a:r>
              <a:rPr lang="es-CL" dirty="0" err="1">
                <a:solidFill>
                  <a:srgbClr val="333333"/>
                </a:solidFill>
                <a:latin typeface="Consolas"/>
                <a:ea typeface="Verdana"/>
              </a:rPr>
              <a:t>class</a:t>
            </a:r>
            <a:r>
              <a:rPr lang="es-CL" dirty="0">
                <a:solidFill>
                  <a:srgbClr val="333333"/>
                </a:solidFill>
                <a:latin typeface="Consolas"/>
                <a:ea typeface="Verdana"/>
              </a:rPr>
              <a:t>(</a:t>
            </a:r>
            <a:r>
              <a:rPr lang="es-CL" dirty="0" err="1">
                <a:solidFill>
                  <a:srgbClr val="333333"/>
                </a:solidFill>
                <a:latin typeface="Consolas"/>
                <a:ea typeface="Verdana"/>
              </a:rPr>
              <a:t>compras_numeric$precio</a:t>
            </a:r>
            <a:r>
              <a:rPr lang="es-CL" dirty="0">
                <a:solidFill>
                  <a:srgbClr val="333333"/>
                </a:solidFill>
                <a:latin typeface="Consolas"/>
                <a:ea typeface="Verdana"/>
              </a:rPr>
              <a:t>)</a:t>
            </a:r>
            <a:endParaRPr lang="es-CL" dirty="0">
              <a:ea typeface="Calibri"/>
              <a:cs typeface="Calibri"/>
            </a:endParaRPr>
          </a:p>
          <a:p>
            <a:endParaRPr lang="es-CL">
              <a:solidFill>
                <a:srgbClr val="333333"/>
              </a:solidFill>
              <a:latin typeface="Consolas"/>
              <a:ea typeface="Verdana"/>
            </a:endParaRPr>
          </a:p>
          <a:p>
            <a:r>
              <a:rPr lang="es-CL" dirty="0">
                <a:solidFill>
                  <a:srgbClr val="000000"/>
                </a:solidFill>
                <a:latin typeface="Consolas"/>
                <a:ea typeface="Verdana"/>
              </a:rPr>
              <a:t>## [1] "</a:t>
            </a:r>
            <a:r>
              <a:rPr lang="es-CL" dirty="0" err="1">
                <a:solidFill>
                  <a:srgbClr val="000000"/>
                </a:solidFill>
                <a:latin typeface="Consolas"/>
                <a:ea typeface="Verdana"/>
              </a:rPr>
              <a:t>numeric</a:t>
            </a:r>
            <a:r>
              <a:rPr lang="es-CL" dirty="0">
                <a:solidFill>
                  <a:srgbClr val="000000"/>
                </a:solidFill>
                <a:latin typeface="Consolas"/>
                <a:ea typeface="Verdana"/>
              </a:rPr>
              <a:t>"</a:t>
            </a:r>
            <a:endParaRPr lang="es-CL"/>
          </a:p>
          <a:p>
            <a:endParaRPr lang="es-CL">
              <a:latin typeface="Verdana"/>
              <a:ea typeface="Verdana"/>
            </a:endParaRPr>
          </a:p>
        </p:txBody>
      </p:sp>
      <p:sp>
        <p:nvSpPr>
          <p:cNvPr id="5" name="Marcador de texto 1">
            <a:extLst>
              <a:ext uri="{FF2B5EF4-FFF2-40B4-BE49-F238E27FC236}">
                <a16:creationId xmlns:a16="http://schemas.microsoft.com/office/drawing/2014/main" id="{514B871B-B502-A7E4-386E-171937B56E96}"/>
              </a:ext>
            </a:extLst>
          </p:cNvPr>
          <p:cNvSpPr txBox="1">
            <a:spLocks/>
          </p:cNvSpPr>
          <p:nvPr/>
        </p:nvSpPr>
        <p:spPr>
          <a:xfrm>
            <a:off x="891714" y="396237"/>
            <a:ext cx="10888408" cy="800649"/>
          </a:xfrm>
          <a:prstGeom prst="rect">
            <a:avLst/>
          </a:prstGeom>
        </p:spPr>
        <p:txBody>
          <a:bodyPr vert="horz" lIns="0" tIns="45720" rIns="0" bIns="45720" rtlCol="0" anchor="t">
            <a:normAutofit fontScale="975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800" b="1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L" dirty="0">
                <a:latin typeface="Verdana"/>
                <a:ea typeface="Verdana"/>
              </a:rPr>
              <a:t>Reemplazar columna existente</a:t>
            </a:r>
            <a:endParaRPr lang="es-ES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BDDD8948-C2A3-F99D-DD35-A2035749B072}"/>
              </a:ext>
            </a:extLst>
          </p:cNvPr>
          <p:cNvSpPr/>
          <p:nvPr/>
        </p:nvSpPr>
        <p:spPr>
          <a:xfrm>
            <a:off x="643421" y="2194931"/>
            <a:ext cx="8902770" cy="517281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EB9914B-F5E7-A7B3-96EA-1C7142CAB04D}"/>
              </a:ext>
            </a:extLst>
          </p:cNvPr>
          <p:cNvSpPr/>
          <p:nvPr/>
        </p:nvSpPr>
        <p:spPr>
          <a:xfrm>
            <a:off x="643421" y="4540309"/>
            <a:ext cx="8902770" cy="626138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95C53F7-5020-9FE0-4A8F-C172053FBFC0}"/>
              </a:ext>
            </a:extLst>
          </p:cNvPr>
          <p:cNvSpPr/>
          <p:nvPr/>
        </p:nvSpPr>
        <p:spPr>
          <a:xfrm>
            <a:off x="643420" y="3055891"/>
            <a:ext cx="8902770" cy="527178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886634" y="399412"/>
            <a:ext cx="10888408" cy="800649"/>
          </a:xfrm>
        </p:spPr>
        <p:txBody>
          <a:bodyPr vert="horz" lIns="0" tIns="45720" rIns="0" bIns="45720" rtlCol="0" anchor="t">
            <a:normAutofit/>
          </a:bodyPr>
          <a:lstStyle/>
          <a:p>
            <a:pPr algn="ctr"/>
            <a:r>
              <a:rPr lang="es-CL" sz="3700" dirty="0">
                <a:latin typeface="Verdana"/>
                <a:ea typeface="Verdana"/>
              </a:rPr>
              <a:t>Crear columna nueva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41"/>
          </p:nvPr>
        </p:nvSpPr>
        <p:spPr>
          <a:xfrm>
            <a:off x="886460" y="1717675"/>
            <a:ext cx="10888345" cy="1431925"/>
          </a:xfrm>
        </p:spPr>
        <p:txBody>
          <a:bodyPr vert="horz" lIns="0" tIns="45720" rIns="0" bIns="45720" rtlCol="0" anchor="t">
            <a:noAutofit/>
          </a:bodyPr>
          <a:lstStyle/>
          <a:p>
            <a:r>
              <a:rPr lang="es-CL" sz="2000">
                <a:latin typeface="Verdana"/>
                <a:ea typeface="Verdana"/>
              </a:rPr>
              <a:t>Volvemos a nuestro ejemplo original:</a:t>
            </a:r>
          </a:p>
          <a:p>
            <a:endParaRPr lang="es-CL" sz="1800">
              <a:latin typeface="Consolas"/>
            </a:endParaRPr>
          </a:p>
          <a:p>
            <a:r>
              <a:rPr lang="es-CL" sz="1800" err="1">
                <a:solidFill>
                  <a:srgbClr val="333333"/>
                </a:solidFill>
                <a:latin typeface="Consolas"/>
                <a:ea typeface="Verdana"/>
              </a:rPr>
              <a:t>compras_completo</a:t>
            </a:r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 = </a:t>
            </a:r>
            <a:r>
              <a:rPr lang="es-CL" sz="1800" err="1">
                <a:solidFill>
                  <a:srgbClr val="333333"/>
                </a:solidFill>
                <a:latin typeface="Consolas"/>
                <a:ea typeface="Verdana"/>
              </a:rPr>
              <a:t>compras_numeric</a:t>
            </a:r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 %&gt;% </a:t>
            </a:r>
            <a:r>
              <a:rPr lang="es-CL" sz="1800" err="1">
                <a:solidFill>
                  <a:srgbClr val="333333"/>
                </a:solidFill>
                <a:latin typeface="Consolas"/>
                <a:ea typeface="Verdana"/>
              </a:rPr>
              <a:t>mutate</a:t>
            </a:r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(</a:t>
            </a:r>
            <a:r>
              <a:rPr lang="es-CL" sz="1800" err="1">
                <a:solidFill>
                  <a:srgbClr val="333333"/>
                </a:solidFill>
                <a:latin typeface="Consolas"/>
                <a:ea typeface="Verdana"/>
              </a:rPr>
              <a:t>valor_total</a:t>
            </a:r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 = cantidad * precio)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L"/>
              <a:t>Mutate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s-CL" dirty="0">
                <a:latin typeface="Verdana"/>
                <a:ea typeface="Verdana"/>
              </a:rPr>
              <a:t>01.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470" y="3293860"/>
            <a:ext cx="4873625" cy="244983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39C39FEA-0F66-EE9F-5411-E188C20E124A}"/>
              </a:ext>
            </a:extLst>
          </p:cNvPr>
          <p:cNvSpPr/>
          <p:nvPr/>
        </p:nvSpPr>
        <p:spPr>
          <a:xfrm>
            <a:off x="752277" y="2432436"/>
            <a:ext cx="10139782" cy="527178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886634" y="401952"/>
            <a:ext cx="10888408" cy="800649"/>
          </a:xfrm>
        </p:spPr>
        <p:txBody>
          <a:bodyPr vert="horz" lIns="0" tIns="45720" rIns="0" bIns="45720" rtlCol="0" anchor="t">
            <a:normAutofit/>
          </a:bodyPr>
          <a:lstStyle/>
          <a:p>
            <a:pPr algn="ctr"/>
            <a:r>
              <a:rPr lang="es-CL" dirty="0">
                <a:latin typeface="Verdana"/>
                <a:ea typeface="Verdana"/>
              </a:rPr>
              <a:t>¿Qué otras cosas podemos hacer?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41"/>
          </p:nvPr>
        </p:nvSpPr>
        <p:spPr>
          <a:xfrm>
            <a:off x="886460" y="1464120"/>
            <a:ext cx="11158220" cy="2351917"/>
          </a:xfrm>
        </p:spPr>
        <p:txBody>
          <a:bodyPr vert="horz" lIns="0" tIns="45720" rIns="0" bIns="45720" rtlCol="0" anchor="t">
            <a:noAutofit/>
          </a:bodyPr>
          <a:lstStyle/>
          <a:p>
            <a:r>
              <a:rPr lang="es-CL" sz="1800" dirty="0" err="1">
                <a:solidFill>
                  <a:srgbClr val="333333"/>
                </a:solidFill>
                <a:latin typeface="Verdana"/>
                <a:ea typeface="Verdana"/>
              </a:rPr>
              <a:t>compras_mas_completo</a:t>
            </a:r>
            <a:r>
              <a:rPr lang="es-CL" sz="1800" dirty="0">
                <a:solidFill>
                  <a:srgbClr val="333333"/>
                </a:solidFill>
                <a:latin typeface="Verdana"/>
                <a:ea typeface="Verdana"/>
              </a:rPr>
              <a:t> = </a:t>
            </a:r>
            <a:r>
              <a:rPr lang="es-CL" sz="1800" dirty="0" err="1">
                <a:solidFill>
                  <a:srgbClr val="333333"/>
                </a:solidFill>
                <a:latin typeface="Verdana"/>
                <a:ea typeface="Verdana"/>
              </a:rPr>
              <a:t>compras_completo</a:t>
            </a:r>
            <a:r>
              <a:rPr lang="es-CL" sz="1800" dirty="0">
                <a:solidFill>
                  <a:srgbClr val="333333"/>
                </a:solidFill>
                <a:latin typeface="Verdana"/>
                <a:ea typeface="Verdana"/>
              </a:rPr>
              <a:t> %&gt;% </a:t>
            </a:r>
            <a:r>
              <a:rPr lang="es-CL" sz="1800" dirty="0" err="1">
                <a:solidFill>
                  <a:srgbClr val="333333"/>
                </a:solidFill>
                <a:latin typeface="Verdana"/>
                <a:ea typeface="Verdana"/>
              </a:rPr>
              <a:t>mutate</a:t>
            </a:r>
            <a:r>
              <a:rPr lang="es-CL" sz="1800" dirty="0">
                <a:solidFill>
                  <a:srgbClr val="333333"/>
                </a:solidFill>
                <a:latin typeface="Verdana"/>
                <a:ea typeface="Verdana"/>
              </a:rPr>
              <a:t>(</a:t>
            </a:r>
            <a:endParaRPr lang="es-ES" sz="1800">
              <a:solidFill>
                <a:srgbClr val="333333"/>
              </a:solidFill>
              <a:latin typeface="Verdana"/>
              <a:ea typeface="Verdana"/>
            </a:endParaRPr>
          </a:p>
          <a:p>
            <a:pPr marL="457200" lvl="1" indent="0">
              <a:buNone/>
            </a:pPr>
            <a:r>
              <a:rPr lang="es-CL" sz="1800" err="1">
                <a:solidFill>
                  <a:srgbClr val="333333"/>
                </a:solidFill>
                <a:latin typeface="Verdana"/>
                <a:ea typeface="Verdana"/>
              </a:rPr>
              <a:t>valor_cte</a:t>
            </a:r>
            <a:r>
              <a:rPr lang="es-CL" sz="1800" dirty="0">
                <a:solidFill>
                  <a:srgbClr val="333333"/>
                </a:solidFill>
                <a:latin typeface="Verdana"/>
                <a:ea typeface="Verdana"/>
              </a:rPr>
              <a:t> = </a:t>
            </a:r>
            <a:r>
              <a:rPr lang="es-CL" sz="1800" dirty="0">
                <a:solidFill>
                  <a:srgbClr val="008080"/>
                </a:solidFill>
                <a:latin typeface="Verdana"/>
                <a:ea typeface="Verdana"/>
              </a:rPr>
              <a:t>10</a:t>
            </a:r>
            <a:r>
              <a:rPr lang="es-CL" sz="1800" dirty="0">
                <a:solidFill>
                  <a:srgbClr val="333333"/>
                </a:solidFill>
                <a:latin typeface="Verdana"/>
                <a:ea typeface="Verdana"/>
              </a:rPr>
              <a:t>,</a:t>
            </a:r>
          </a:p>
          <a:p>
            <a:pPr marL="457200" lvl="1" indent="0">
              <a:buNone/>
            </a:pPr>
            <a:r>
              <a:rPr lang="es-CL" sz="1800" err="1">
                <a:solidFill>
                  <a:srgbClr val="333333"/>
                </a:solidFill>
                <a:latin typeface="Verdana"/>
                <a:ea typeface="Verdana"/>
              </a:rPr>
              <a:t>max_precio</a:t>
            </a:r>
            <a:r>
              <a:rPr lang="es-CL" sz="1800" dirty="0">
                <a:solidFill>
                  <a:srgbClr val="333333"/>
                </a:solidFill>
                <a:latin typeface="Verdana"/>
                <a:ea typeface="Verdana"/>
              </a:rPr>
              <a:t> = </a:t>
            </a:r>
            <a:r>
              <a:rPr lang="es-CL" sz="1800" err="1">
                <a:solidFill>
                  <a:srgbClr val="333333"/>
                </a:solidFill>
                <a:latin typeface="Verdana"/>
                <a:ea typeface="Verdana"/>
              </a:rPr>
              <a:t>max</a:t>
            </a:r>
            <a:r>
              <a:rPr lang="es-CL" sz="1800" dirty="0">
                <a:solidFill>
                  <a:srgbClr val="333333"/>
                </a:solidFill>
                <a:latin typeface="Verdana"/>
                <a:ea typeface="Verdana"/>
              </a:rPr>
              <a:t>(precio),</a:t>
            </a:r>
          </a:p>
          <a:p>
            <a:pPr marL="457200" lvl="1" indent="0">
              <a:buNone/>
            </a:pPr>
            <a:r>
              <a:rPr lang="es-CL" sz="1800" err="1">
                <a:solidFill>
                  <a:srgbClr val="333333"/>
                </a:solidFill>
                <a:latin typeface="Verdana"/>
                <a:ea typeface="Verdana"/>
              </a:rPr>
              <a:t>min_precio</a:t>
            </a:r>
            <a:r>
              <a:rPr lang="es-CL" sz="1800" dirty="0">
                <a:solidFill>
                  <a:srgbClr val="333333"/>
                </a:solidFill>
                <a:latin typeface="Verdana"/>
                <a:ea typeface="Verdana"/>
              </a:rPr>
              <a:t> = min(precio),</a:t>
            </a:r>
          </a:p>
          <a:p>
            <a:pPr marL="457200" lvl="1" indent="0">
              <a:buNone/>
            </a:pPr>
            <a:r>
              <a:rPr lang="es-CL" sz="1800" err="1">
                <a:solidFill>
                  <a:srgbClr val="333333"/>
                </a:solidFill>
                <a:latin typeface="Verdana"/>
                <a:ea typeface="Verdana"/>
              </a:rPr>
              <a:t>id_fila</a:t>
            </a:r>
            <a:r>
              <a:rPr lang="es-CL" sz="1800" dirty="0">
                <a:solidFill>
                  <a:srgbClr val="333333"/>
                </a:solidFill>
                <a:latin typeface="Verdana"/>
                <a:ea typeface="Verdana"/>
              </a:rPr>
              <a:t> = </a:t>
            </a:r>
            <a:r>
              <a:rPr lang="es-CL" sz="1800" err="1">
                <a:solidFill>
                  <a:srgbClr val="333333"/>
                </a:solidFill>
                <a:latin typeface="Verdana"/>
                <a:ea typeface="Verdana"/>
              </a:rPr>
              <a:t>row_number</a:t>
            </a:r>
            <a:r>
              <a:rPr lang="es-CL" sz="1800" dirty="0">
                <a:solidFill>
                  <a:srgbClr val="333333"/>
                </a:solidFill>
                <a:latin typeface="Verdana"/>
                <a:ea typeface="Verdana"/>
              </a:rPr>
              <a:t>(),</a:t>
            </a:r>
          </a:p>
          <a:p>
            <a:pPr marL="457200" lvl="1" indent="0">
              <a:buNone/>
            </a:pPr>
            <a:r>
              <a:rPr lang="es-CL" sz="1800" err="1">
                <a:solidFill>
                  <a:srgbClr val="333333"/>
                </a:solidFill>
                <a:latin typeface="Verdana"/>
                <a:ea typeface="Verdana"/>
              </a:rPr>
              <a:t>col_modificada</a:t>
            </a:r>
            <a:r>
              <a:rPr lang="es-CL" sz="1800" dirty="0">
                <a:solidFill>
                  <a:srgbClr val="333333"/>
                </a:solidFill>
                <a:latin typeface="Verdana"/>
                <a:ea typeface="Verdana"/>
              </a:rPr>
              <a:t> = precio - </a:t>
            </a:r>
            <a:r>
              <a:rPr lang="es-CL" sz="1800" dirty="0">
                <a:solidFill>
                  <a:srgbClr val="008080"/>
                </a:solidFill>
                <a:latin typeface="Verdana"/>
                <a:ea typeface="Verdana"/>
              </a:rPr>
              <a:t>100</a:t>
            </a:r>
            <a:r>
              <a:rPr lang="es-CL" sz="1800" dirty="0">
                <a:solidFill>
                  <a:srgbClr val="333333"/>
                </a:solidFill>
                <a:latin typeface="Verdana"/>
                <a:ea typeface="Verdana"/>
              </a:rPr>
              <a:t>,</a:t>
            </a:r>
          </a:p>
          <a:p>
            <a:pPr marL="457200" lvl="1" indent="0">
              <a:buNone/>
            </a:pPr>
            <a:r>
              <a:rPr lang="es-CL" sz="1800" err="1">
                <a:solidFill>
                  <a:srgbClr val="333333"/>
                </a:solidFill>
                <a:latin typeface="Verdana"/>
                <a:ea typeface="Verdana"/>
              </a:rPr>
              <a:t>num_digitos</a:t>
            </a:r>
            <a:r>
              <a:rPr lang="es-CL" sz="1800" dirty="0">
                <a:solidFill>
                  <a:srgbClr val="333333"/>
                </a:solidFill>
                <a:latin typeface="Verdana"/>
                <a:ea typeface="Verdana"/>
              </a:rPr>
              <a:t> = </a:t>
            </a:r>
            <a:r>
              <a:rPr lang="es-CL" sz="1800" err="1">
                <a:solidFill>
                  <a:srgbClr val="333333"/>
                </a:solidFill>
                <a:latin typeface="Verdana"/>
                <a:ea typeface="Verdana"/>
              </a:rPr>
              <a:t>valor_total</a:t>
            </a:r>
            <a:r>
              <a:rPr lang="es-CL" sz="1800" dirty="0">
                <a:solidFill>
                  <a:srgbClr val="333333"/>
                </a:solidFill>
                <a:latin typeface="Verdana"/>
                <a:ea typeface="Verdana"/>
              </a:rPr>
              <a:t> %&gt;% </a:t>
            </a:r>
            <a:r>
              <a:rPr lang="es-CL" sz="1800" err="1">
                <a:solidFill>
                  <a:srgbClr val="333333"/>
                </a:solidFill>
                <a:latin typeface="Verdana"/>
                <a:ea typeface="Verdana"/>
              </a:rPr>
              <a:t>as.character</a:t>
            </a:r>
            <a:r>
              <a:rPr lang="es-CL" sz="1800" dirty="0">
                <a:solidFill>
                  <a:srgbClr val="333333"/>
                </a:solidFill>
                <a:latin typeface="Verdana"/>
                <a:ea typeface="Verdana"/>
              </a:rPr>
              <a:t> %&gt;% </a:t>
            </a:r>
            <a:r>
              <a:rPr lang="es-CL" sz="1800" err="1">
                <a:solidFill>
                  <a:srgbClr val="333333"/>
                </a:solidFill>
                <a:latin typeface="Verdana"/>
                <a:ea typeface="Verdana"/>
              </a:rPr>
              <a:t>stringr</a:t>
            </a:r>
            <a:r>
              <a:rPr lang="es-CL" sz="1800" dirty="0">
                <a:solidFill>
                  <a:srgbClr val="333333"/>
                </a:solidFill>
                <a:latin typeface="Verdana"/>
                <a:ea typeface="Verdana"/>
              </a:rPr>
              <a:t>::</a:t>
            </a:r>
            <a:r>
              <a:rPr lang="es-CL" sz="1800" err="1">
                <a:solidFill>
                  <a:srgbClr val="333333"/>
                </a:solidFill>
                <a:latin typeface="Verdana"/>
                <a:ea typeface="Verdana"/>
              </a:rPr>
              <a:t>str_length</a:t>
            </a:r>
            <a:r>
              <a:rPr lang="es-CL" sz="1800" dirty="0">
                <a:solidFill>
                  <a:srgbClr val="333333"/>
                </a:solidFill>
                <a:latin typeface="Verdana"/>
                <a:ea typeface="Verdana"/>
              </a:rPr>
              <a:t>()</a:t>
            </a:r>
          </a:p>
          <a:p>
            <a:endParaRPr lang="es-CL">
              <a:solidFill>
                <a:srgbClr val="333333"/>
              </a:solidFill>
              <a:latin typeface="Consolas"/>
            </a:endParaRPr>
          </a:p>
          <a:p>
            <a:endParaRPr lang="es-CL" sz="1800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L"/>
              <a:t>Mutate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s-CL" dirty="0">
                <a:latin typeface="Verdana"/>
                <a:ea typeface="Verdana"/>
              </a:rPr>
              <a:t>01.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920" y="4111625"/>
            <a:ext cx="9699625" cy="188595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817361" y="995718"/>
            <a:ext cx="10888408" cy="800649"/>
          </a:xfrm>
        </p:spPr>
        <p:txBody>
          <a:bodyPr vert="horz" lIns="0" tIns="45720" rIns="0" bIns="45720" rtlCol="0" anchor="t">
            <a:normAutofit/>
          </a:bodyPr>
          <a:lstStyle/>
          <a:p>
            <a:pPr algn="ctr"/>
            <a:r>
              <a:rPr lang="es-CL" dirty="0">
                <a:latin typeface="Verdana"/>
                <a:ea typeface="Verdana"/>
              </a:rPr>
              <a:t>¿Qué otras cosas podemos hacer?</a:t>
            </a:r>
            <a:endParaRPr lang="es-ES" dirty="0">
              <a:latin typeface="Verdana"/>
              <a:ea typeface="Verdana"/>
            </a:endParaRP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L"/>
              <a:t>Mutate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s-CL" dirty="0">
                <a:latin typeface="Verdana"/>
                <a:ea typeface="Verdana"/>
              </a:rPr>
              <a:t>01.</a:t>
            </a:r>
          </a:p>
        </p:txBody>
      </p:sp>
      <p:sp>
        <p:nvSpPr>
          <p:cNvPr id="8" name="Text Box 7"/>
          <p:cNvSpPr txBox="1"/>
          <p:nvPr/>
        </p:nvSpPr>
        <p:spPr>
          <a:xfrm>
            <a:off x="1150230" y="2328106"/>
            <a:ext cx="9882993" cy="30333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457200" indent="-457200">
              <a:buFont typeface="Arial"/>
              <a:buChar char="•"/>
            </a:pPr>
            <a:r>
              <a:rPr lang="es-CL" sz="2400">
                <a:latin typeface="Verdana"/>
                <a:ea typeface="Verdana"/>
                <a:cs typeface="Verdana" panose="020B0604030504040204" pitchFamily="34" charset="0"/>
              </a:rPr>
              <a:t>En resumen, de alguna forma u otra, podemos realizar cualquier modificación que se nos ocurra a las columnas de la tabla.</a:t>
            </a:r>
            <a:endParaRPr lang="es-CL" sz="2400">
              <a:latin typeface="Verdana"/>
              <a:ea typeface="Verdana"/>
            </a:endParaRPr>
          </a:p>
          <a:p>
            <a:pPr marL="457200" indent="-457200">
              <a:buFont typeface="Arial"/>
              <a:buChar char="•"/>
            </a:pPr>
            <a:endParaRPr lang="es-CL" sz="2400">
              <a:latin typeface="Verdana"/>
              <a:ea typeface="Verdana"/>
              <a:cs typeface="Verdana" panose="020B0604030504040204" pitchFamily="34" charset="0"/>
            </a:endParaRPr>
          </a:p>
          <a:p>
            <a:pPr marL="457200" indent="-457200">
              <a:buFont typeface="Arial"/>
              <a:buChar char="•"/>
            </a:pPr>
            <a:r>
              <a:rPr lang="es-CL" sz="2400">
                <a:latin typeface="Verdana"/>
                <a:ea typeface="Verdana"/>
                <a:cs typeface="Verdana" panose="020B0604030504040204" pitchFamily="34" charset="0"/>
              </a:rPr>
              <a:t>Las opciones son cientos, por lo que la recomendación es: "Ante la duda, googlear"</a:t>
            </a:r>
          </a:p>
        </p:txBody>
      </p:sp>
    </p:spTree>
    <p:extLst>
      <p:ext uri="{BB962C8B-B14F-4D97-AF65-F5344CB8AC3E}">
        <p14:creationId xmlns:p14="http://schemas.microsoft.com/office/powerpoint/2010/main" val="4216276415"/>
      </p:ext>
    </p:extLst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886634" y="401952"/>
            <a:ext cx="10888408" cy="800649"/>
          </a:xfrm>
        </p:spPr>
        <p:txBody>
          <a:bodyPr vert="horz" lIns="0" tIns="45720" rIns="0" bIns="45720" rtlCol="0" anchor="t">
            <a:normAutofit/>
          </a:bodyPr>
          <a:lstStyle/>
          <a:p>
            <a:pPr algn="ctr"/>
            <a:r>
              <a:rPr lang="es-CL" dirty="0">
                <a:latin typeface="Verdana"/>
                <a:ea typeface="Verdana"/>
              </a:rPr>
              <a:t>Anexo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41"/>
          </p:nvPr>
        </p:nvSpPr>
        <p:spPr>
          <a:xfrm>
            <a:off x="584835" y="1182614"/>
            <a:ext cx="11220597" cy="4526085"/>
          </a:xfrm>
        </p:spPr>
        <p:txBody>
          <a:bodyPr vert="horz" lIns="0" tIns="45720" rIns="0" bIns="45720" rtlCol="0" anchor="t">
            <a:noAutofit/>
          </a:bodyPr>
          <a:lstStyle/>
          <a:p>
            <a:r>
              <a:rPr lang="es-CL" sz="2000" dirty="0">
                <a:latin typeface="Verdana"/>
                <a:ea typeface="Verdana"/>
              </a:rPr>
              <a:t>Funciones clásicas para transformación de columnas: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L" sz="1800" b="1" dirty="0" err="1">
                <a:latin typeface="Verdana"/>
                <a:ea typeface="Verdana"/>
              </a:rPr>
              <a:t>as.numeric</a:t>
            </a:r>
            <a:r>
              <a:rPr lang="es-CL" sz="1800" b="1" dirty="0">
                <a:latin typeface="Verdana"/>
                <a:ea typeface="Verdana"/>
              </a:rPr>
              <a:t> </a:t>
            </a:r>
            <a:r>
              <a:rPr lang="es-CL" sz="1800" dirty="0">
                <a:latin typeface="Verdana"/>
                <a:ea typeface="Verdana"/>
              </a:rPr>
              <a:t>pasa variable a formato numérico. Filas deben contener solo números para que pueda utilizarse.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L" sz="1800" b="1" dirty="0" err="1">
                <a:latin typeface="Verdana"/>
                <a:ea typeface="Verdana"/>
              </a:rPr>
              <a:t>as.character</a:t>
            </a:r>
            <a:r>
              <a:rPr lang="es-CL" sz="1800" b="1" dirty="0">
                <a:latin typeface="Verdana"/>
                <a:ea typeface="Verdana"/>
              </a:rPr>
              <a:t> </a:t>
            </a:r>
            <a:r>
              <a:rPr lang="es-CL" sz="1800" dirty="0">
                <a:latin typeface="Verdana"/>
                <a:ea typeface="Verdana"/>
              </a:rPr>
              <a:t>pasa variable a formato texto.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L" sz="1800" b="1" dirty="0" err="1">
                <a:latin typeface="Verdana"/>
                <a:ea typeface="Verdana"/>
              </a:rPr>
              <a:t>as.factor</a:t>
            </a:r>
            <a:r>
              <a:rPr lang="es-CL" sz="1800" dirty="0">
                <a:latin typeface="Verdana"/>
                <a:ea typeface="Verdana"/>
              </a:rPr>
              <a:t> pasa variable a formato factor, práctico en gráficos y eficiente en términos de memoria.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L" sz="1800" b="1" dirty="0" err="1">
                <a:latin typeface="Verdana"/>
                <a:ea typeface="Verdana"/>
              </a:rPr>
              <a:t>as.Date</a:t>
            </a:r>
            <a:r>
              <a:rPr lang="es-CL" sz="1800" dirty="0">
                <a:latin typeface="Verdana"/>
                <a:ea typeface="Verdana"/>
              </a:rPr>
              <a:t> pasa variable a formato fecha. Filas deben cumplir con formato específico para que puedan ser interpretadas como fechas.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L" sz="1800" b="1" dirty="0" err="1">
                <a:latin typeface="Verdana"/>
                <a:ea typeface="Verdana"/>
              </a:rPr>
              <a:t>toupper</a:t>
            </a:r>
            <a:r>
              <a:rPr lang="es-CL" sz="1800" b="1" dirty="0">
                <a:latin typeface="Verdana"/>
                <a:ea typeface="Verdana"/>
              </a:rPr>
              <a:t> / </a:t>
            </a:r>
            <a:r>
              <a:rPr lang="es-CL" sz="1800" b="1" dirty="0" err="1">
                <a:latin typeface="Verdana"/>
                <a:ea typeface="Verdana"/>
              </a:rPr>
              <a:t>tolower</a:t>
            </a:r>
            <a:r>
              <a:rPr lang="es-CL" sz="1800" b="1" dirty="0">
                <a:latin typeface="Verdana"/>
                <a:ea typeface="Verdana"/>
              </a:rPr>
              <a:t>: </a:t>
            </a:r>
            <a:r>
              <a:rPr lang="es-CL" sz="1800" dirty="0">
                <a:latin typeface="Verdana"/>
                <a:ea typeface="Verdana"/>
              </a:rPr>
              <a:t>pasa columna </a:t>
            </a:r>
            <a:r>
              <a:rPr lang="es-CL" sz="1800" dirty="0" err="1">
                <a:latin typeface="Verdana"/>
                <a:ea typeface="Verdana"/>
              </a:rPr>
              <a:t>string</a:t>
            </a:r>
            <a:r>
              <a:rPr lang="es-CL" sz="1800" dirty="0">
                <a:latin typeface="Verdana"/>
                <a:ea typeface="Verdana"/>
              </a:rPr>
              <a:t> a mayúsculas/minúsculas, respectivamente.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L" sz="1800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L"/>
              <a:t>Mutate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s-CL">
                <a:latin typeface="Verdana"/>
                <a:ea typeface="Verdana"/>
              </a:rPr>
              <a:t>01.</a:t>
            </a:r>
          </a:p>
        </p:txBody>
      </p:sp>
    </p:spTree>
  </p:cSld>
  <p:clrMapOvr>
    <a:masterClrMapping/>
  </p:clrMapOvr>
  <p:transition spd="slow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886634" y="401952"/>
            <a:ext cx="10888408" cy="800649"/>
          </a:xfrm>
        </p:spPr>
        <p:txBody>
          <a:bodyPr vert="horz" lIns="0" tIns="45720" rIns="0" bIns="45720" rtlCol="0" anchor="t">
            <a:normAutofit/>
          </a:bodyPr>
          <a:lstStyle/>
          <a:p>
            <a:pPr algn="ctr"/>
            <a:r>
              <a:rPr lang="es-CL" dirty="0">
                <a:latin typeface="Verdana"/>
                <a:ea typeface="Verdana"/>
              </a:rPr>
              <a:t>Anexo</a:t>
            </a:r>
            <a:endParaRPr lang="es-CL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41"/>
          </p:nvPr>
        </p:nvSpPr>
        <p:spPr>
          <a:xfrm>
            <a:off x="584835" y="1463968"/>
            <a:ext cx="11220597" cy="4432301"/>
          </a:xfrm>
        </p:spPr>
        <p:txBody>
          <a:bodyPr vert="horz" lIns="0" tIns="45720" rIns="0" bIns="45720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es-CL" sz="2000">
                <a:latin typeface="Verdana"/>
                <a:ea typeface="Verdana"/>
              </a:rPr>
              <a:t>Funciones clásicas para transformación de columnas:</a:t>
            </a:r>
            <a:endParaRPr lang="es-ES" sz="2000">
              <a:latin typeface="Verdana"/>
              <a:ea typeface="Verdana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L" sz="1800" b="1" err="1">
                <a:latin typeface="Verdana"/>
                <a:ea typeface="Verdana"/>
              </a:rPr>
              <a:t>replace_NA</a:t>
            </a:r>
            <a:r>
              <a:rPr lang="es-CL" sz="1800" b="1">
                <a:latin typeface="Verdana"/>
                <a:ea typeface="Verdana"/>
              </a:rPr>
              <a:t>:</a:t>
            </a:r>
            <a:r>
              <a:rPr lang="es-CL" sz="1800">
                <a:latin typeface="Verdana"/>
                <a:ea typeface="Verdana"/>
              </a:rPr>
              <a:t> reemplaza valores nulos (NA) con el valor especificado.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L" sz="1800" b="1">
                <a:latin typeface="Verdana"/>
                <a:ea typeface="Verdana"/>
              </a:rPr>
              <a:t>round:</a:t>
            </a:r>
            <a:r>
              <a:rPr lang="es-CL" sz="1800">
                <a:latin typeface="Verdana"/>
                <a:ea typeface="Verdana"/>
              </a:rPr>
              <a:t> </a:t>
            </a:r>
            <a:r>
              <a:rPr lang="es-CL" sz="1800" err="1">
                <a:latin typeface="Verdana"/>
                <a:ea typeface="Verdana"/>
              </a:rPr>
              <a:t>redonea</a:t>
            </a:r>
            <a:r>
              <a:rPr lang="es-CL" sz="1800">
                <a:latin typeface="Verdana"/>
                <a:ea typeface="Verdana"/>
              </a:rPr>
              <a:t> columna numérica según la precisión que se ingrese. Por defecto, deja en valor entero un número decimal.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L" sz="1800" b="1">
                <a:latin typeface="Verdana"/>
                <a:ea typeface="Verdana"/>
              </a:rPr>
              <a:t>sum/mean/</a:t>
            </a:r>
            <a:r>
              <a:rPr lang="es-CL" sz="1800" b="1" err="1">
                <a:latin typeface="Verdana"/>
                <a:ea typeface="Verdana"/>
              </a:rPr>
              <a:t>max</a:t>
            </a:r>
            <a:r>
              <a:rPr lang="es-CL" sz="1800" b="1">
                <a:latin typeface="Verdana"/>
                <a:ea typeface="Verdana"/>
              </a:rPr>
              <a:t>/min/</a:t>
            </a:r>
            <a:r>
              <a:rPr lang="es-CL" sz="1800" b="1" err="1">
                <a:latin typeface="Verdana"/>
                <a:ea typeface="Verdana"/>
              </a:rPr>
              <a:t>sd</a:t>
            </a:r>
            <a:r>
              <a:rPr lang="es-CL" sz="1800" b="1">
                <a:latin typeface="Verdana"/>
                <a:ea typeface="Verdana"/>
              </a:rPr>
              <a:t>/median: </a:t>
            </a:r>
            <a:r>
              <a:rPr lang="es-CL" sz="1800">
                <a:latin typeface="Verdana"/>
                <a:ea typeface="Verdana"/>
              </a:rPr>
              <a:t>Obtiene la suma, media, máximo, mínimo, desviación estándar y mediana, respectivamente, de la columna numérica especificada.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CL" sz="1800" b="1">
                <a:latin typeface="Verdana"/>
                <a:ea typeface="Verdana"/>
              </a:rPr>
              <a:t>paste: </a:t>
            </a:r>
            <a:r>
              <a:rPr lang="es-CL" sz="1800">
                <a:latin typeface="Verdana"/>
                <a:ea typeface="Verdana"/>
              </a:rPr>
              <a:t>concatena los valores de dos columnas </a:t>
            </a:r>
            <a:r>
              <a:rPr lang="es-CL" sz="1800" err="1">
                <a:latin typeface="Verdana"/>
                <a:ea typeface="Verdana"/>
              </a:rPr>
              <a:t>string</a:t>
            </a:r>
            <a:r>
              <a:rPr lang="es-CL" sz="1800">
                <a:latin typeface="Verdana"/>
                <a:ea typeface="Verdana"/>
              </a:rPr>
              <a:t>, separadas por un espacio.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L"/>
              <a:t>Mutate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s-CL" dirty="0">
                <a:latin typeface="Verdana"/>
                <a:ea typeface="Verdana"/>
              </a:rPr>
              <a:t>01.</a:t>
            </a:r>
          </a:p>
        </p:txBody>
      </p:sp>
    </p:spTree>
    <p:extLst>
      <p:ext uri="{BB962C8B-B14F-4D97-AF65-F5344CB8AC3E}">
        <p14:creationId xmlns:p14="http://schemas.microsoft.com/office/powerpoint/2010/main" val="950040547"/>
      </p:ext>
    </p:extLst>
  </p:cSld>
  <p:clrMapOvr>
    <a:masterClrMapping/>
  </p:clrMapOvr>
  <p:transition spd="slow"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/>
              <a:t>¡Muchas gracias!</a:t>
            </a:r>
          </a:p>
        </p:txBody>
      </p:sp>
    </p:spTree>
  </p:cSld>
  <p:clrMapOvr>
    <a:masterClrMapping/>
  </p:clrMapOvr>
  <p:transition spd="slow">
    <p:cov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over/>
  </p:transition>
</p:sld>
</file>

<file path=ppt/theme/theme1.xml><?xml version="1.0" encoding="utf-8"?>
<a:theme xmlns:a="http://schemas.openxmlformats.org/drawingml/2006/main" name="Tema de Office">
  <a:themeElements>
    <a:clrScheme name="CENSO PILOTO OPERATIVO">
      <a:dk1>
        <a:srgbClr val="122361"/>
      </a:dk1>
      <a:lt1>
        <a:srgbClr val="FFFFFF"/>
      </a:lt1>
      <a:dk2>
        <a:srgbClr val="2C437F"/>
      </a:dk2>
      <a:lt2>
        <a:srgbClr val="3755A1"/>
      </a:lt2>
      <a:accent1>
        <a:srgbClr val="96B52D"/>
      </a:accent1>
      <a:accent2>
        <a:srgbClr val="B12B2B"/>
      </a:accent2>
      <a:accent3>
        <a:srgbClr val="EE7F1C"/>
      </a:accent3>
      <a:accent4>
        <a:srgbClr val="824E98"/>
      </a:accent4>
      <a:accent5>
        <a:srgbClr val="F9AD00"/>
      </a:accent5>
      <a:accent6>
        <a:srgbClr val="049EE2"/>
      </a:accent6>
      <a:hlink>
        <a:srgbClr val="2C437F"/>
      </a:hlink>
      <a:folHlink>
        <a:srgbClr val="019FE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CENSO PILOTO OPERATIVO">
      <a:dk1>
        <a:srgbClr val="122361"/>
      </a:dk1>
      <a:lt1>
        <a:srgbClr val="FFFFFF"/>
      </a:lt1>
      <a:dk2>
        <a:srgbClr val="2C437F"/>
      </a:dk2>
      <a:lt2>
        <a:srgbClr val="3755A1"/>
      </a:lt2>
      <a:accent1>
        <a:srgbClr val="96B52D"/>
      </a:accent1>
      <a:accent2>
        <a:srgbClr val="B12B2B"/>
      </a:accent2>
      <a:accent3>
        <a:srgbClr val="EE7F1C"/>
      </a:accent3>
      <a:accent4>
        <a:srgbClr val="824E98"/>
      </a:accent4>
      <a:accent5>
        <a:srgbClr val="F9AD00"/>
      </a:accent5>
      <a:accent6>
        <a:srgbClr val="049EE2"/>
      </a:accent6>
      <a:hlink>
        <a:srgbClr val="2C437F"/>
      </a:hlink>
      <a:folHlink>
        <a:srgbClr val="019FE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ema de Office">
  <a:themeElements>
    <a:clrScheme name="CENSO PILOTO OPERATIVO">
      <a:dk1>
        <a:srgbClr val="122361"/>
      </a:dk1>
      <a:lt1>
        <a:srgbClr val="FFFFFF"/>
      </a:lt1>
      <a:dk2>
        <a:srgbClr val="2C437F"/>
      </a:dk2>
      <a:lt2>
        <a:srgbClr val="3755A1"/>
      </a:lt2>
      <a:accent1>
        <a:srgbClr val="96B52D"/>
      </a:accent1>
      <a:accent2>
        <a:srgbClr val="B12B2B"/>
      </a:accent2>
      <a:accent3>
        <a:srgbClr val="EE7F1C"/>
      </a:accent3>
      <a:accent4>
        <a:srgbClr val="824E98"/>
      </a:accent4>
      <a:accent5>
        <a:srgbClr val="F9AD00"/>
      </a:accent5>
      <a:accent6>
        <a:srgbClr val="049EE2"/>
      </a:accent6>
      <a:hlink>
        <a:srgbClr val="2C437F"/>
      </a:hlink>
      <a:folHlink>
        <a:srgbClr val="019FE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Tema de Office">
  <a:themeElements>
    <a:clrScheme name="CENSO PILOTO OPERATIVO">
      <a:dk1>
        <a:srgbClr val="122361"/>
      </a:dk1>
      <a:lt1>
        <a:srgbClr val="FFFFFF"/>
      </a:lt1>
      <a:dk2>
        <a:srgbClr val="2C437F"/>
      </a:dk2>
      <a:lt2>
        <a:srgbClr val="3755A1"/>
      </a:lt2>
      <a:accent1>
        <a:srgbClr val="96B52D"/>
      </a:accent1>
      <a:accent2>
        <a:srgbClr val="B12B2B"/>
      </a:accent2>
      <a:accent3>
        <a:srgbClr val="EE7F1C"/>
      </a:accent3>
      <a:accent4>
        <a:srgbClr val="824E98"/>
      </a:accent4>
      <a:accent5>
        <a:srgbClr val="F9AD00"/>
      </a:accent5>
      <a:accent6>
        <a:srgbClr val="049EE2"/>
      </a:accent6>
      <a:hlink>
        <a:srgbClr val="2C437F"/>
      </a:hlink>
      <a:folHlink>
        <a:srgbClr val="019FE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Tema de Office">
  <a:themeElements>
    <a:clrScheme name="CENSO PILOTO OPERATIVO">
      <a:dk1>
        <a:srgbClr val="122361"/>
      </a:dk1>
      <a:lt1>
        <a:srgbClr val="FFFFFF"/>
      </a:lt1>
      <a:dk2>
        <a:srgbClr val="2C437F"/>
      </a:dk2>
      <a:lt2>
        <a:srgbClr val="3755A1"/>
      </a:lt2>
      <a:accent1>
        <a:srgbClr val="96B52D"/>
      </a:accent1>
      <a:accent2>
        <a:srgbClr val="B12B2B"/>
      </a:accent2>
      <a:accent3>
        <a:srgbClr val="EE7F1C"/>
      </a:accent3>
      <a:accent4>
        <a:srgbClr val="824E98"/>
      </a:accent4>
      <a:accent5>
        <a:srgbClr val="F9AD00"/>
      </a:accent5>
      <a:accent6>
        <a:srgbClr val="049EE2"/>
      </a:accent6>
      <a:hlink>
        <a:srgbClr val="2C437F"/>
      </a:hlink>
      <a:folHlink>
        <a:srgbClr val="019FE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Tema de Office">
  <a:themeElements>
    <a:clrScheme name="CENSO PILOTO OPERATIVO">
      <a:dk1>
        <a:srgbClr val="122361"/>
      </a:dk1>
      <a:lt1>
        <a:srgbClr val="FFFFFF"/>
      </a:lt1>
      <a:dk2>
        <a:srgbClr val="2C437F"/>
      </a:dk2>
      <a:lt2>
        <a:srgbClr val="3755A1"/>
      </a:lt2>
      <a:accent1>
        <a:srgbClr val="96B52D"/>
      </a:accent1>
      <a:accent2>
        <a:srgbClr val="B12B2B"/>
      </a:accent2>
      <a:accent3>
        <a:srgbClr val="EE7F1C"/>
      </a:accent3>
      <a:accent4>
        <a:srgbClr val="824E98"/>
      </a:accent4>
      <a:accent5>
        <a:srgbClr val="F9AD00"/>
      </a:accent5>
      <a:accent6>
        <a:srgbClr val="049EE2"/>
      </a:accent6>
      <a:hlink>
        <a:srgbClr val="2C437F"/>
      </a:hlink>
      <a:folHlink>
        <a:srgbClr val="019FE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Tema de Office">
  <a:themeElements>
    <a:clrScheme name="CENSO PILOTO OPERATIVO">
      <a:dk1>
        <a:srgbClr val="122361"/>
      </a:dk1>
      <a:lt1>
        <a:srgbClr val="FFFFFF"/>
      </a:lt1>
      <a:dk2>
        <a:srgbClr val="2C437F"/>
      </a:dk2>
      <a:lt2>
        <a:srgbClr val="3755A1"/>
      </a:lt2>
      <a:accent1>
        <a:srgbClr val="96B52D"/>
      </a:accent1>
      <a:accent2>
        <a:srgbClr val="B12B2B"/>
      </a:accent2>
      <a:accent3>
        <a:srgbClr val="EE7F1C"/>
      </a:accent3>
      <a:accent4>
        <a:srgbClr val="824E98"/>
      </a:accent4>
      <a:accent5>
        <a:srgbClr val="F9AD00"/>
      </a:accent5>
      <a:accent6>
        <a:srgbClr val="049EE2"/>
      </a:accent6>
      <a:hlink>
        <a:srgbClr val="2C437F"/>
      </a:hlink>
      <a:folHlink>
        <a:srgbClr val="019FE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Tema de Office">
  <a:themeElements>
    <a:clrScheme name="CENSO PILOTO OPERATIVO">
      <a:dk1>
        <a:srgbClr val="122361"/>
      </a:dk1>
      <a:lt1>
        <a:srgbClr val="FFFFFF"/>
      </a:lt1>
      <a:dk2>
        <a:srgbClr val="2C437F"/>
      </a:dk2>
      <a:lt2>
        <a:srgbClr val="3755A1"/>
      </a:lt2>
      <a:accent1>
        <a:srgbClr val="96B52D"/>
      </a:accent1>
      <a:accent2>
        <a:srgbClr val="B12B2B"/>
      </a:accent2>
      <a:accent3>
        <a:srgbClr val="EE7F1C"/>
      </a:accent3>
      <a:accent4>
        <a:srgbClr val="824E98"/>
      </a:accent4>
      <a:accent5>
        <a:srgbClr val="F9AD00"/>
      </a:accent5>
      <a:accent6>
        <a:srgbClr val="049EE2"/>
      </a:accent6>
      <a:hlink>
        <a:srgbClr val="2C437F"/>
      </a:hlink>
      <a:folHlink>
        <a:srgbClr val="019FE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6fc35979-dbb1-4d4b-8727-6470e0646fe1">
      <UserInfo>
        <DisplayName>Limited Access System Group For Web 8e2e1c30-a0a3-4aeb-a4a7-0def530503c1</DisplayName>
        <AccountId>30</AccountId>
        <AccountType/>
      </UserInfo>
      <UserInfo>
        <DisplayName>Todos excepto los usuarios externos</DisplayName>
        <AccountId>9</AccountId>
        <AccountType/>
      </UserInfo>
      <UserInfo>
        <DisplayName>Maximiliano Benito Molina Duarte</DisplayName>
        <AccountId>499</AccountId>
        <AccountType/>
      </UserInfo>
    </SharedWithUsers>
    <lcf76f155ced4ddcb4097134ff3c332f xmlns="a369e572-027a-44c0-8f11-2f588a2a1334">
      <Terms xmlns="http://schemas.microsoft.com/office/infopath/2007/PartnerControls"/>
    </lcf76f155ced4ddcb4097134ff3c332f>
    <TaxCatchAll xmlns="6fc35979-dbb1-4d4b-8727-6470e0646fe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D041909C0359B45B747A090B3DBAE2C" ma:contentTypeVersion="17" ma:contentTypeDescription="Crear nuevo documento." ma:contentTypeScope="" ma:versionID="a76b06292f393ad747094621e5e5e326">
  <xsd:schema xmlns:xsd="http://www.w3.org/2001/XMLSchema" xmlns:xs="http://www.w3.org/2001/XMLSchema" xmlns:p="http://schemas.microsoft.com/office/2006/metadata/properties" xmlns:ns2="a369e572-027a-44c0-8f11-2f588a2a1334" xmlns:ns3="6fc35979-dbb1-4d4b-8727-6470e0646fe1" targetNamespace="http://schemas.microsoft.com/office/2006/metadata/properties" ma:root="true" ma:fieldsID="25511ec4625b26fdc2a3b618e4c30d27" ns2:_="" ns3:_="">
    <xsd:import namespace="a369e572-027a-44c0-8f11-2f588a2a1334"/>
    <xsd:import namespace="6fc35979-dbb1-4d4b-8727-6470e0646f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69e572-027a-44c0-8f11-2f588a2a133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Etiquetas de imagen" ma:readOnly="false" ma:fieldId="{5cf76f15-5ced-4ddc-b409-7134ff3c332f}" ma:taxonomyMulti="true" ma:sspId="c6d0a366-f013-4afb-8079-7418cfb1d1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c35979-dbb1-4d4b-8727-6470e0646fe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784829f-89f2-4552-8458-d36d51c2f480}" ma:internalName="TaxCatchAll" ma:showField="CatchAllData" ma:web="6fc35979-dbb1-4d4b-8727-6470e0646f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614BEFE-46A2-4460-9301-790EB8E72089}">
  <ds:schemaRefs/>
</ds:datastoreItem>
</file>

<file path=customXml/itemProps2.xml><?xml version="1.0" encoding="utf-8"?>
<ds:datastoreItem xmlns:ds="http://schemas.openxmlformats.org/officeDocument/2006/customXml" ds:itemID="{31D2BDAD-513B-4B88-892F-43642AA53E55}">
  <ds:schemaRefs>
    <ds:schemaRef ds:uri="http://purl.org/dc/dcmitype/"/>
    <ds:schemaRef ds:uri="http://purl.org/dc/elements/1.1/"/>
    <ds:schemaRef ds:uri="http://schemas.microsoft.com/office/2006/documentManagement/types"/>
    <ds:schemaRef ds:uri="6fc35979-dbb1-4d4b-8727-6470e0646fe1"/>
    <ds:schemaRef ds:uri="a369e572-027a-44c0-8f11-2f588a2a1334"/>
    <ds:schemaRef ds:uri="http://purl.org/dc/terms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2E012E1-9406-4A37-BF5E-878E31FBD630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606</Words>
  <Application>Microsoft Office PowerPoint</Application>
  <PresentationFormat>Panorámica</PresentationFormat>
  <Paragraphs>101</Paragraphs>
  <Slides>13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8</vt:i4>
      </vt:variant>
      <vt:variant>
        <vt:lpstr>Títulos de diapositiva</vt:lpstr>
      </vt:variant>
      <vt:variant>
        <vt:i4>13</vt:i4>
      </vt:variant>
    </vt:vector>
  </HeadingPairs>
  <TitlesOfParts>
    <vt:vector size="26" baseType="lpstr">
      <vt:lpstr>Arial</vt:lpstr>
      <vt:lpstr>Avenir Next Demi Bold</vt:lpstr>
      <vt:lpstr>Calibri</vt:lpstr>
      <vt:lpstr>Consolas</vt:lpstr>
      <vt:lpstr>Verdana</vt:lpstr>
      <vt:lpstr>Tema de Office</vt:lpstr>
      <vt:lpstr>1_Tema de Office</vt:lpstr>
      <vt:lpstr>2_Tema de Office</vt:lpstr>
      <vt:lpstr>3_Tema de Office</vt:lpstr>
      <vt:lpstr>4_Tema de Office</vt:lpstr>
      <vt:lpstr>5_Tema de Office</vt:lpstr>
      <vt:lpstr>6_Tema de Office</vt:lpstr>
      <vt:lpstr>7_Tema de Office</vt:lpstr>
      <vt:lpstr>Herramientas de edición de datos 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¡Muchas gracias!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Myriam Gaete Gaete</dc:creator>
  <cp:lastModifiedBy>Alberto Carlos Farias Aguilera</cp:lastModifiedBy>
  <cp:revision>81</cp:revision>
  <dcterms:created xsi:type="dcterms:W3CDTF">2021-02-12T20:31:00Z</dcterms:created>
  <dcterms:modified xsi:type="dcterms:W3CDTF">2024-09-25T18:08:53Z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0x0101000D041909C0359B45B747A090B3DBAE2C</vt:lpwstr>
  </property>
  <property fmtid="{D5CDD505-2E9C-101B-9397-08002B2CF9AE}" pid="3" name="MediaServiceImageTags">
    <vt:lpwstr/>
  </property>
  <property fmtid="{D5CDD505-2E9C-101B-9397-08002B2CF9AE}" pid="4" name="ICV">
    <vt:lpwstr>3BD2A20B7D6145219BAE94CF8368CAD3_12</vt:lpwstr>
  </property>
  <property fmtid="{D5CDD505-2E9C-101B-9397-08002B2CF9AE}" pid="5" name="KSOProductBuildVer">
    <vt:lpwstr>1033-12.2.0.16909</vt:lpwstr>
  </property>
  <property fmtid="{D5CDD505-2E9C-101B-9397-08002B2CF9AE}" pid="6" name="_MarkAsFinal">
    <vt:bool>true</vt:bool>
  </property>
</Properties>
</file>