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4139" r:id="rId2"/>
  </p:sldMasterIdLst>
  <p:sldIdLst>
    <p:sldId id="256" r:id="rId3"/>
    <p:sldId id="1244" r:id="rId4"/>
    <p:sldId id="1245" r:id="rId5"/>
    <p:sldId id="1246" r:id="rId6"/>
    <p:sldId id="1252" r:id="rId7"/>
    <p:sldId id="1248" r:id="rId8"/>
    <p:sldId id="1249" r:id="rId9"/>
    <p:sldId id="1253" r:id="rId10"/>
    <p:sldId id="1254" r:id="rId11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55A8E6D-571D-90FD-8A0C-1384E4599D2A}" v="10" dt="2024-08-09T18:20:54.815"/>
    <p1510:client id="{28D264FB-5D43-6A0C-B638-D0FD13ECEFA5}" v="14" dt="2024-08-09T15:55:10.628"/>
    <p1510:client id="{D09E4BC4-B4AC-4FDC-9CAE-E3535D64D6E5}" v="64" dt="2024-08-08T21:57:27.27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0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19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ableStyles" Target="tableStyle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4.svg"/><Relationship Id="rId4" Type="http://schemas.openxmlformats.org/officeDocument/2006/relationships/image" Target="../media/image2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emf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4.png"/><Relationship Id="rId4" Type="http://schemas.openxmlformats.org/officeDocument/2006/relationships/image" Target="../media/image9.pn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4.png"/><Relationship Id="rId4" Type="http://schemas.openxmlformats.org/officeDocument/2006/relationships/image" Target="../media/image9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4.png"/><Relationship Id="rId4" Type="http://schemas.openxmlformats.org/officeDocument/2006/relationships/image" Target="../media/image9.pn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4.png"/><Relationship Id="rId4" Type="http://schemas.openxmlformats.org/officeDocument/2006/relationships/image" Target="../media/image9.png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5.emf"/><Relationship Id="rId4" Type="http://schemas.openxmlformats.org/officeDocument/2006/relationships/image" Target="../media/image9.png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5.emf"/><Relationship Id="rId4" Type="http://schemas.openxmlformats.org/officeDocument/2006/relationships/image" Target="../media/image9.png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5.emf"/><Relationship Id="rId4" Type="http://schemas.openxmlformats.org/officeDocument/2006/relationships/image" Target="../media/image9.png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5.emf"/><Relationship Id="rId4" Type="http://schemas.openxmlformats.org/officeDocument/2006/relationships/image" Target="../media/image9.png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3.sv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png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5.svg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4.png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09/08/2024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881914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09/08/2024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981744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09/08/2024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397005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09/08/2024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790298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09/08/2024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523942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09/08/2024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306586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09/08/2024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823756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09/08/2024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604498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09/08/2024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36035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09/08/2024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418632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09/08/2024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1509620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ADA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ectángulo 39">
            <a:extLst>
              <a:ext uri="{FF2B5EF4-FFF2-40B4-BE49-F238E27FC236}">
                <a16:creationId xmlns:a16="http://schemas.microsoft.com/office/drawing/2014/main" id="{1BB8A75A-2B9D-9440-8C37-31422C7C0E9E}"/>
              </a:ext>
            </a:extLst>
          </p:cNvPr>
          <p:cNvSpPr/>
          <p:nvPr userDrawn="1"/>
        </p:nvSpPr>
        <p:spPr>
          <a:xfrm>
            <a:off x="-1" y="1896857"/>
            <a:ext cx="12192001" cy="4961143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50800" dist="38100" dir="2700000" sx="1000" sy="1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>
              <a:solidFill>
                <a:schemeClr val="tx2"/>
              </a:solidFill>
            </a:endParaRPr>
          </a:p>
        </p:txBody>
      </p:sp>
      <p:sp>
        <p:nvSpPr>
          <p:cNvPr id="29" name="Rectángulo 28">
            <a:extLst>
              <a:ext uri="{FF2B5EF4-FFF2-40B4-BE49-F238E27FC236}">
                <a16:creationId xmlns:a16="http://schemas.microsoft.com/office/drawing/2014/main" id="{1BB8A75A-2B9D-9440-8C37-31422C7C0E9E}"/>
              </a:ext>
            </a:extLst>
          </p:cNvPr>
          <p:cNvSpPr/>
          <p:nvPr userDrawn="1"/>
        </p:nvSpPr>
        <p:spPr>
          <a:xfrm>
            <a:off x="-1" y="1"/>
            <a:ext cx="12192001" cy="550262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sx="1000" sy="1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u="sng">
              <a:solidFill>
                <a:schemeClr val="tx2"/>
              </a:solidFill>
            </a:endParaRPr>
          </a:p>
        </p:txBody>
      </p:sp>
      <p:sp>
        <p:nvSpPr>
          <p:cNvPr id="30" name="Título 1">
            <a:extLst>
              <a:ext uri="{FF2B5EF4-FFF2-40B4-BE49-F238E27FC236}">
                <a16:creationId xmlns:a16="http://schemas.microsoft.com/office/drawing/2014/main" id="{5EE5ED13-15D3-4F53-8498-F4BA6FD335E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967397" y="2347311"/>
            <a:ext cx="7777262" cy="1718922"/>
          </a:xfrm>
        </p:spPr>
        <p:txBody>
          <a:bodyPr lIns="0" anchor="b">
            <a:noAutofit/>
          </a:bodyPr>
          <a:lstStyle>
            <a:lvl1pPr algn="l">
              <a:defRPr sz="6000" b="1" i="0" u="none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s-ES"/>
              <a:t>Título presentación</a:t>
            </a:r>
            <a:endParaRPr lang="es-CL"/>
          </a:p>
        </p:txBody>
      </p:sp>
      <p:sp>
        <p:nvSpPr>
          <p:cNvPr id="31" name="Marcador de texto 2">
            <a:extLst>
              <a:ext uri="{FF2B5EF4-FFF2-40B4-BE49-F238E27FC236}">
                <a16:creationId xmlns:a16="http://schemas.microsoft.com/office/drawing/2014/main" id="{DEF9AB8C-2940-4485-9730-BE32B497044E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967397" y="4346191"/>
            <a:ext cx="7777262" cy="483181"/>
          </a:xfrm>
        </p:spPr>
        <p:txBody>
          <a:bodyPr lIns="0">
            <a:normAutofit/>
          </a:bodyPr>
          <a:lstStyle>
            <a:lvl1pPr marL="0" indent="0" algn="l">
              <a:buNone/>
              <a:defRPr sz="2400" b="0" u="none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Bajada de título</a:t>
            </a:r>
          </a:p>
        </p:txBody>
      </p:sp>
      <p:sp>
        <p:nvSpPr>
          <p:cNvPr id="32" name="Marcador de texto 2">
            <a:extLst>
              <a:ext uri="{FF2B5EF4-FFF2-40B4-BE49-F238E27FC236}">
                <a16:creationId xmlns:a16="http://schemas.microsoft.com/office/drawing/2014/main" id="{7DE4E7D3-D5C1-6F4B-A690-8E90E6A0738E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6788494" y="6080306"/>
            <a:ext cx="4896697" cy="285640"/>
          </a:xfrm>
        </p:spPr>
        <p:txBody>
          <a:bodyPr lIns="0" rIns="0">
            <a:noAutofit/>
          </a:bodyPr>
          <a:lstStyle>
            <a:lvl1pPr marL="0" indent="0" algn="r">
              <a:buNone/>
              <a:defRPr sz="1600" b="0" baseline="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Mes y año</a:t>
            </a:r>
          </a:p>
        </p:txBody>
      </p:sp>
      <p:sp>
        <p:nvSpPr>
          <p:cNvPr id="33" name="Triángulo 4">
            <a:extLst>
              <a:ext uri="{FF2B5EF4-FFF2-40B4-BE49-F238E27FC236}">
                <a16:creationId xmlns:a16="http://schemas.microsoft.com/office/drawing/2014/main" id="{62F9BE83-0940-E247-94C9-45B1A2277F41}"/>
              </a:ext>
            </a:extLst>
          </p:cNvPr>
          <p:cNvSpPr/>
          <p:nvPr userDrawn="1"/>
        </p:nvSpPr>
        <p:spPr>
          <a:xfrm rot="16200000" flipH="1" flipV="1">
            <a:off x="2748181" y="5403135"/>
            <a:ext cx="1429764" cy="1479968"/>
          </a:xfrm>
          <a:prstGeom prst="triangle">
            <a:avLst>
              <a:gd name="adj" fmla="val 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3" name="Gráfico 2">
            <a:extLst>
              <a:ext uri="{FF2B5EF4-FFF2-40B4-BE49-F238E27FC236}">
                <a16:creationId xmlns:a16="http://schemas.microsoft.com/office/drawing/2014/main" id="{F8C21114-1347-2E40-9B7A-BDF8E474B9D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-11575" y="0"/>
            <a:ext cx="2734654" cy="6858000"/>
          </a:xfrm>
          <a:prstGeom prst="rect">
            <a:avLst/>
          </a:prstGeom>
        </p:spPr>
      </p:pic>
      <p:pic>
        <p:nvPicPr>
          <p:cNvPr id="39" name="Gráfico 7">
            <a:extLst>
              <a:ext uri="{FF2B5EF4-FFF2-40B4-BE49-F238E27FC236}">
                <a16:creationId xmlns:a16="http://schemas.microsoft.com/office/drawing/2014/main" id="{917F818E-2443-074B-8BBB-7BD103FBDA2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258973" y="5769432"/>
            <a:ext cx="846565" cy="821757"/>
          </a:xfrm>
          <a:prstGeom prst="rect">
            <a:avLst/>
          </a:prstGeom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B14DFF54-851F-714B-94DE-90DC5ED9A991}"/>
              </a:ext>
            </a:extLst>
          </p:cNvPr>
          <p:cNvSpPr/>
          <p:nvPr userDrawn="1"/>
        </p:nvSpPr>
        <p:spPr>
          <a:xfrm>
            <a:off x="1210235" y="6248400"/>
            <a:ext cx="268941" cy="609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89903302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CIÓN GENER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 userDrawn="1"/>
        </p:nvSpPr>
        <p:spPr>
          <a:xfrm>
            <a:off x="1" y="0"/>
            <a:ext cx="12191999" cy="185609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7" name="Marcador de texto 6">
            <a:extLst>
              <a:ext uri="{FF2B5EF4-FFF2-40B4-BE49-F238E27FC236}">
                <a16:creationId xmlns:a16="http://schemas.microsoft.com/office/drawing/2014/main" id="{4180EC64-0020-E942-ABC1-9BA18003BC0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09600" y="2928650"/>
            <a:ext cx="11108267" cy="2669263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páginahdjfhdsjfhdfjmvnmnvmsvfhsdfhdsjfhjdbfjdsfdshfjdshjkfhsdjfndsjbvdjvhdjsxkghjkshgnjkdfhgjkdfhgkfdhgjkdfhgjkdzfhgjkdfhgjkdhfsgjkdhfgjhdfghdfjgkhdfjkghjghsdjkghakhgjkdfhgksdhgksdjhgkaldhsgjkasgjkdshgkjfdhgjfdhgjdfshgfkjdajsdsdfjdsfjdsfjsrafgsfajgjafsgjshdjfhdsjfhdfjmvnmnvmsvfhsdfhdsjfhjdbfjdsfdshfjdshjkfhsdjfndsjbvdjvhdjsxkghjkshgnjkdfhgjkpáginahdjfhdsjfhdfjmvnmnvmsvfhsdfhdsjfhjdbfjdsfdshfjdshjkfhsdjfndsjbvdjvhdjsxkghjkshgnjkdfhgjkdfhgkfdhgjkdfhgjkdzfhgjkdfhgjkdhfsgjkdhfgjhdfghdfjgkhdfjkghjghsdjkghakhgjkdfhgksdhgksdjhgkaldhsgjkasgjkdshgkjfdhgjfdhgjdfshgfkjdajsdsdfjdsfjdsfjsrafgsfajgjafsgjshdjfhdsjfhdfjmvnmnvmsvfhsdfhdsjfhjdbfjdsfdshfjdshjkfhsdjfndsjbvdjvhdjsxkghjkshgnjkdfhgjk</a:t>
            </a:r>
          </a:p>
        </p:txBody>
      </p:sp>
      <p:sp>
        <p:nvSpPr>
          <p:cNvPr id="19" name="Título 1">
            <a:extLst>
              <a:ext uri="{FF2B5EF4-FFF2-40B4-BE49-F238E27FC236}">
                <a16:creationId xmlns:a16="http://schemas.microsoft.com/office/drawing/2014/main" id="{F7ECF646-821E-8D47-90FC-883E1C3C4F0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02124" y="525103"/>
            <a:ext cx="8316031" cy="846497"/>
          </a:xfrm>
        </p:spPr>
        <p:txBody>
          <a:bodyPr lIns="0" rIns="0"/>
          <a:lstStyle>
            <a:lvl1pPr algn="l">
              <a:defRPr sz="4000">
                <a:solidFill>
                  <a:schemeClr val="bg1"/>
                </a:solidFill>
              </a:defRPr>
            </a:lvl1pPr>
          </a:lstStyle>
          <a:p>
            <a:r>
              <a:rPr lang="es-MX"/>
              <a:t>Introducción general</a:t>
            </a:r>
            <a:endParaRPr lang="es-CL"/>
          </a:p>
        </p:txBody>
      </p:sp>
      <p:pic>
        <p:nvPicPr>
          <p:cNvPr id="3" name="Imagen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3" y="0"/>
            <a:ext cx="1855228" cy="1856096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4C978674-B003-9CFA-EB95-74B37F9B824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313" t="49997" r="-160"/>
          <a:stretch/>
        </p:blipFill>
        <p:spPr>
          <a:xfrm>
            <a:off x="-407" y="5954692"/>
            <a:ext cx="6360560" cy="3195525"/>
          </a:xfrm>
          <a:prstGeom prst="rect">
            <a:avLst/>
          </a:prstGeom>
        </p:spPr>
      </p:pic>
      <p:pic>
        <p:nvPicPr>
          <p:cNvPr id="11" name="Imagen 10" descr="Imagen que contiene alimentos&#10;&#10;Descripción generada automáticamente">
            <a:extLst>
              <a:ext uri="{FF2B5EF4-FFF2-40B4-BE49-F238E27FC236}">
                <a16:creationId xmlns:a16="http://schemas.microsoft.com/office/drawing/2014/main" id="{81081C17-8B8D-FD5D-A9E6-C947E4DFADA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t="50002" b="79"/>
          <a:stretch/>
        </p:blipFill>
        <p:spPr>
          <a:xfrm>
            <a:off x="5821680" y="5960066"/>
            <a:ext cx="6370320" cy="3190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830594"/>
      </p:ext>
    </p:extLst>
  </p:cSld>
  <p:clrMapOvr>
    <a:masterClrMapping/>
  </p:clrMapOvr>
  <p:transition spd="slow">
    <p:cover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CIÓN GENER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 userDrawn="1"/>
        </p:nvSpPr>
        <p:spPr>
          <a:xfrm>
            <a:off x="1" y="0"/>
            <a:ext cx="12191999" cy="185609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7" name="Marcador de texto 6">
            <a:extLst>
              <a:ext uri="{FF2B5EF4-FFF2-40B4-BE49-F238E27FC236}">
                <a16:creationId xmlns:a16="http://schemas.microsoft.com/office/drawing/2014/main" id="{4180EC64-0020-E942-ABC1-9BA18003BC0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09600" y="2928650"/>
            <a:ext cx="11108267" cy="2669263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páginahdjfhdsjfhdfjmvnmnvmsvfhsdfhdsjfhjdbfjdsfdshfjdshjkfhsdjfndsjbvdjvhdjsxkghjkshgnjkdfhgjkdfhgkfdhgjkdfhgjkdzfhgjkdfhgjkdhfsgjkdhfgjhdfghdfjgkhdfjkghjghsdjkghakhgjkdfhgksdhgksdjhgkaldhsgjkasgjkdshgkjfdhgjfdhgjdfshgfkjdajsdsdfjdsfjdsfjsrafgsfajgjafsgjshdjfhdsjfhdfjmvnmnvmsvfhsdfhdsjfhjdbfjdsfdshfjdshjkfhsdjfndsjbvdjvhdjsxkghjkshgnjkdfhgjkpáginahdjfhdsjfhdfjmvnmnvmsvfhsdfhdsjfhjdbfjdsfdshfjdshjkfhsdjfndsjbvdjvhdjsxkghjkshgnjkdfhgjkdfhgkfdhgjkdfhgjkdzfhgjkdfhgjkdhfsgjkdhfgjhdfghdfjgkhdfjkghjghsdjkghakhgjkdfhgksdhgksdjhgkaldhsgjkasgjkdshgkjfdhgjfdhgjdfshgfkjdajsdsdfjdsfjdsfjsrafgsfajgjafsgjshdjfhdsjfhdfjmvnmnvmsvfhsdfhdsjfhjdbfjdsfdshfjdshjkfhsdjfndsjbvdjvhdjsxkghjkshgnjkdfhgjk</a:t>
            </a:r>
          </a:p>
        </p:txBody>
      </p:sp>
      <p:sp>
        <p:nvSpPr>
          <p:cNvPr id="19" name="Título 1">
            <a:extLst>
              <a:ext uri="{FF2B5EF4-FFF2-40B4-BE49-F238E27FC236}">
                <a16:creationId xmlns:a16="http://schemas.microsoft.com/office/drawing/2014/main" id="{F7ECF646-821E-8D47-90FC-883E1C3C4F0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02124" y="525103"/>
            <a:ext cx="8316031" cy="846497"/>
          </a:xfrm>
        </p:spPr>
        <p:txBody>
          <a:bodyPr lIns="0" rIns="0"/>
          <a:lstStyle>
            <a:lvl1pPr algn="l">
              <a:defRPr sz="4000">
                <a:solidFill>
                  <a:schemeClr val="bg1"/>
                </a:solidFill>
              </a:defRPr>
            </a:lvl1pPr>
          </a:lstStyle>
          <a:p>
            <a:r>
              <a:rPr lang="es-MX"/>
              <a:t>Introducción general</a:t>
            </a:r>
            <a:endParaRPr lang="es-CL"/>
          </a:p>
        </p:txBody>
      </p:sp>
      <p:pic>
        <p:nvPicPr>
          <p:cNvPr id="3" name="Imagen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3" y="0"/>
            <a:ext cx="1855228" cy="1856096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FF4E53D3-8C4B-764B-BE93-F714A45A1AC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543156" y="6259264"/>
            <a:ext cx="349422" cy="333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830594"/>
      </p:ext>
    </p:extLst>
  </p:cSld>
  <p:clrMapOvr>
    <a:masterClrMapping/>
  </p:clrMapOvr>
  <p:transition spd="slow">
    <p:cover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IDOS (INDICE)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ángulo 18">
            <a:extLst>
              <a:ext uri="{FF2B5EF4-FFF2-40B4-BE49-F238E27FC236}">
                <a16:creationId xmlns:a16="http://schemas.microsoft.com/office/drawing/2014/main" id="{CBEEF77D-FE13-B34D-B2DD-68FFA546FC3B}"/>
              </a:ext>
            </a:extLst>
          </p:cNvPr>
          <p:cNvSpPr/>
          <p:nvPr userDrawn="1"/>
        </p:nvSpPr>
        <p:spPr>
          <a:xfrm>
            <a:off x="1" y="0"/>
            <a:ext cx="4405528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>
              <a:solidFill>
                <a:schemeClr val="bg2"/>
              </a:solidFill>
            </a:endParaRPr>
          </a:p>
        </p:txBody>
      </p:sp>
      <p:sp>
        <p:nvSpPr>
          <p:cNvPr id="7" name="Marcador de texto 6">
            <a:extLst>
              <a:ext uri="{FF2B5EF4-FFF2-40B4-BE49-F238E27FC236}">
                <a16:creationId xmlns:a16="http://schemas.microsoft.com/office/drawing/2014/main" id="{266D3748-50DD-4A84-9F65-596714C2FAD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93543" y="1385226"/>
            <a:ext cx="5692058" cy="482251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6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del capítulo</a:t>
            </a:r>
            <a:endParaRPr lang="es-CL"/>
          </a:p>
        </p:txBody>
      </p:sp>
      <p:sp>
        <p:nvSpPr>
          <p:cNvPr id="11" name="Marcador de texto 6">
            <a:extLst>
              <a:ext uri="{FF2B5EF4-FFF2-40B4-BE49-F238E27FC236}">
                <a16:creationId xmlns:a16="http://schemas.microsoft.com/office/drawing/2014/main" id="{7D78D2D8-C7E2-4325-9899-E5196E2E18E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093542" y="4510880"/>
            <a:ext cx="5692057" cy="482400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6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del capítulo</a:t>
            </a:r>
            <a:endParaRPr lang="es-CL"/>
          </a:p>
        </p:txBody>
      </p:sp>
      <p:sp>
        <p:nvSpPr>
          <p:cNvPr id="15" name="Marcador de texto 6">
            <a:extLst>
              <a:ext uri="{FF2B5EF4-FFF2-40B4-BE49-F238E27FC236}">
                <a16:creationId xmlns:a16="http://schemas.microsoft.com/office/drawing/2014/main" id="{9DAE64B2-3A4A-4EE1-BD2E-70DE35569DB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093542" y="2152479"/>
            <a:ext cx="5692057" cy="482400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6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del capítulo</a:t>
            </a:r>
            <a:endParaRPr lang="es-CL"/>
          </a:p>
        </p:txBody>
      </p:sp>
      <p:sp>
        <p:nvSpPr>
          <p:cNvPr id="17" name="Marcador de texto 6">
            <a:extLst>
              <a:ext uri="{FF2B5EF4-FFF2-40B4-BE49-F238E27FC236}">
                <a16:creationId xmlns:a16="http://schemas.microsoft.com/office/drawing/2014/main" id="{0F8A4489-CB53-4D9E-BFDD-9F3BEECF1B5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093542" y="5312664"/>
            <a:ext cx="5692057" cy="482400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6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del capítulo</a:t>
            </a:r>
            <a:endParaRPr lang="es-CL"/>
          </a:p>
        </p:txBody>
      </p:sp>
      <p:sp>
        <p:nvSpPr>
          <p:cNvPr id="21" name="Marcador de texto 6">
            <a:extLst>
              <a:ext uri="{FF2B5EF4-FFF2-40B4-BE49-F238E27FC236}">
                <a16:creationId xmlns:a16="http://schemas.microsoft.com/office/drawing/2014/main" id="{693EA85D-1FFD-4C09-BBCA-285CD9734A8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93542" y="2939892"/>
            <a:ext cx="5692057" cy="482400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6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del capítulo</a:t>
            </a:r>
            <a:endParaRPr lang="es-CL"/>
          </a:p>
        </p:txBody>
      </p:sp>
      <p:sp>
        <p:nvSpPr>
          <p:cNvPr id="23" name="Marcador de texto 6">
            <a:extLst>
              <a:ext uri="{FF2B5EF4-FFF2-40B4-BE49-F238E27FC236}">
                <a16:creationId xmlns:a16="http://schemas.microsoft.com/office/drawing/2014/main" id="{DE4A06C0-2958-42AB-983D-DA25907262D1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093542" y="3735436"/>
            <a:ext cx="5692057" cy="482400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6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del capítulo</a:t>
            </a:r>
            <a:endParaRPr lang="es-CL"/>
          </a:p>
        </p:txBody>
      </p:sp>
      <p:sp>
        <p:nvSpPr>
          <p:cNvPr id="10" name="Marcador de texto 9">
            <a:extLst>
              <a:ext uri="{FF2B5EF4-FFF2-40B4-BE49-F238E27FC236}">
                <a16:creationId xmlns:a16="http://schemas.microsoft.com/office/drawing/2014/main" id="{375EAC8E-8401-3845-8F3A-AC73E05012AE}"/>
              </a:ext>
            </a:extLst>
          </p:cNvPr>
          <p:cNvSpPr>
            <a:spLocks noGrp="1"/>
          </p:cNvSpPr>
          <p:nvPr userDrawn="1">
            <p:ph type="body" sz="quarter" idx="40" hasCustomPrompt="1"/>
          </p:nvPr>
        </p:nvSpPr>
        <p:spPr>
          <a:xfrm>
            <a:off x="5040039" y="1385077"/>
            <a:ext cx="1053503" cy="482400"/>
          </a:xfrm>
        </p:spPr>
        <p:txBody>
          <a:bodyPr lIns="0" anchor="ctr" anchorCtr="0">
            <a:noAutofit/>
          </a:bodyPr>
          <a:lstStyle>
            <a:lvl1pPr marL="0" indent="0">
              <a:buNone/>
              <a:defRPr sz="3400">
                <a:solidFill>
                  <a:schemeClr val="bg2"/>
                </a:solidFill>
              </a:defRPr>
            </a:lvl1pPr>
          </a:lstStyle>
          <a:p>
            <a:pPr lvl="0"/>
            <a:r>
              <a:rPr lang="es-MX"/>
              <a:t>01.</a:t>
            </a:r>
            <a:endParaRPr lang="es-CL"/>
          </a:p>
        </p:txBody>
      </p:sp>
      <p:sp>
        <p:nvSpPr>
          <p:cNvPr id="13" name="Marcador de texto 12">
            <a:extLst>
              <a:ext uri="{FF2B5EF4-FFF2-40B4-BE49-F238E27FC236}">
                <a16:creationId xmlns:a16="http://schemas.microsoft.com/office/drawing/2014/main" id="{9E488484-B611-FD4B-9755-F561E8E6EEF7}"/>
              </a:ext>
            </a:extLst>
          </p:cNvPr>
          <p:cNvSpPr>
            <a:spLocks noGrp="1"/>
          </p:cNvSpPr>
          <p:nvPr userDrawn="1">
            <p:ph type="body" sz="quarter" idx="41" hasCustomPrompt="1"/>
          </p:nvPr>
        </p:nvSpPr>
        <p:spPr>
          <a:xfrm>
            <a:off x="5040039" y="2152479"/>
            <a:ext cx="1053503" cy="482400"/>
          </a:xfrm>
        </p:spPr>
        <p:txBody>
          <a:bodyPr lIns="0" anchor="ctr" anchorCtr="0">
            <a:noAutofit/>
          </a:bodyPr>
          <a:lstStyle>
            <a:lvl1pPr marL="0" indent="0">
              <a:buNone/>
              <a:defRPr sz="3400">
                <a:solidFill>
                  <a:schemeClr val="bg2"/>
                </a:solidFill>
              </a:defRPr>
            </a:lvl1pPr>
          </a:lstStyle>
          <a:p>
            <a:pPr lvl="0"/>
            <a:r>
              <a:rPr lang="es-MX"/>
              <a:t>02.</a:t>
            </a:r>
            <a:endParaRPr lang="es-CL"/>
          </a:p>
        </p:txBody>
      </p:sp>
      <p:sp>
        <p:nvSpPr>
          <p:cNvPr id="37" name="Marcador de texto 36">
            <a:extLst>
              <a:ext uri="{FF2B5EF4-FFF2-40B4-BE49-F238E27FC236}">
                <a16:creationId xmlns:a16="http://schemas.microsoft.com/office/drawing/2014/main" id="{0DB0D21C-114B-BE45-8F7B-29D8E7D144D0}"/>
              </a:ext>
            </a:extLst>
          </p:cNvPr>
          <p:cNvSpPr>
            <a:spLocks noGrp="1"/>
          </p:cNvSpPr>
          <p:nvPr userDrawn="1">
            <p:ph type="body" sz="quarter" idx="42" hasCustomPrompt="1"/>
          </p:nvPr>
        </p:nvSpPr>
        <p:spPr>
          <a:xfrm>
            <a:off x="5040039" y="2939892"/>
            <a:ext cx="1053503" cy="482400"/>
          </a:xfrm>
        </p:spPr>
        <p:txBody>
          <a:bodyPr lIns="0" anchor="ctr" anchorCtr="0">
            <a:noAutofit/>
          </a:bodyPr>
          <a:lstStyle>
            <a:lvl1pPr marL="0" indent="0">
              <a:buNone/>
              <a:defRPr sz="3400">
                <a:solidFill>
                  <a:schemeClr val="bg2"/>
                </a:solidFill>
              </a:defRPr>
            </a:lvl1pPr>
          </a:lstStyle>
          <a:p>
            <a:pPr lvl="0"/>
            <a:r>
              <a:rPr lang="es-MX"/>
              <a:t>03.</a:t>
            </a:r>
            <a:endParaRPr lang="es-CL"/>
          </a:p>
        </p:txBody>
      </p:sp>
      <p:sp>
        <p:nvSpPr>
          <p:cNvPr id="39" name="Marcador de texto 38">
            <a:extLst>
              <a:ext uri="{FF2B5EF4-FFF2-40B4-BE49-F238E27FC236}">
                <a16:creationId xmlns:a16="http://schemas.microsoft.com/office/drawing/2014/main" id="{E21FBF6D-E4A9-234F-9941-C65EE1B5EE28}"/>
              </a:ext>
            </a:extLst>
          </p:cNvPr>
          <p:cNvSpPr>
            <a:spLocks noGrp="1"/>
          </p:cNvSpPr>
          <p:nvPr userDrawn="1">
            <p:ph type="body" sz="quarter" idx="43" hasCustomPrompt="1"/>
          </p:nvPr>
        </p:nvSpPr>
        <p:spPr>
          <a:xfrm>
            <a:off x="5040039" y="3735436"/>
            <a:ext cx="1053503" cy="482400"/>
          </a:xfrm>
        </p:spPr>
        <p:txBody>
          <a:bodyPr lIns="0" anchor="ctr" anchorCtr="0">
            <a:noAutofit/>
          </a:bodyPr>
          <a:lstStyle>
            <a:lvl1pPr marL="0" indent="0">
              <a:buNone/>
              <a:defRPr sz="3400">
                <a:solidFill>
                  <a:schemeClr val="bg2"/>
                </a:solidFill>
              </a:defRPr>
            </a:lvl1pPr>
          </a:lstStyle>
          <a:p>
            <a:pPr lvl="0"/>
            <a:r>
              <a:rPr lang="es-MX"/>
              <a:t>04.</a:t>
            </a:r>
            <a:endParaRPr lang="es-CL"/>
          </a:p>
        </p:txBody>
      </p:sp>
      <p:sp>
        <p:nvSpPr>
          <p:cNvPr id="41" name="Marcador de texto 40">
            <a:extLst>
              <a:ext uri="{FF2B5EF4-FFF2-40B4-BE49-F238E27FC236}">
                <a16:creationId xmlns:a16="http://schemas.microsoft.com/office/drawing/2014/main" id="{F1F8302E-FB56-D74C-AD08-B9FAA6C6EC71}"/>
              </a:ext>
            </a:extLst>
          </p:cNvPr>
          <p:cNvSpPr>
            <a:spLocks noGrp="1"/>
          </p:cNvSpPr>
          <p:nvPr userDrawn="1">
            <p:ph type="body" sz="quarter" idx="44" hasCustomPrompt="1"/>
          </p:nvPr>
        </p:nvSpPr>
        <p:spPr>
          <a:xfrm>
            <a:off x="5040039" y="4510880"/>
            <a:ext cx="1053503" cy="482400"/>
          </a:xfrm>
        </p:spPr>
        <p:txBody>
          <a:bodyPr lIns="0" anchor="ctr" anchorCtr="0">
            <a:noAutofit/>
          </a:bodyPr>
          <a:lstStyle>
            <a:lvl1pPr marL="0" indent="0">
              <a:buNone/>
              <a:defRPr sz="3400">
                <a:solidFill>
                  <a:schemeClr val="bg2"/>
                </a:solidFill>
              </a:defRPr>
            </a:lvl1pPr>
          </a:lstStyle>
          <a:p>
            <a:pPr lvl="0"/>
            <a:r>
              <a:rPr lang="es-MX"/>
              <a:t>05.</a:t>
            </a:r>
            <a:endParaRPr lang="es-CL"/>
          </a:p>
        </p:txBody>
      </p:sp>
      <p:sp>
        <p:nvSpPr>
          <p:cNvPr id="43" name="Marcador de texto 42">
            <a:extLst>
              <a:ext uri="{FF2B5EF4-FFF2-40B4-BE49-F238E27FC236}">
                <a16:creationId xmlns:a16="http://schemas.microsoft.com/office/drawing/2014/main" id="{E3995E5B-126B-C343-B555-95526E55E488}"/>
              </a:ext>
            </a:extLst>
          </p:cNvPr>
          <p:cNvSpPr>
            <a:spLocks noGrp="1"/>
          </p:cNvSpPr>
          <p:nvPr userDrawn="1">
            <p:ph type="body" sz="quarter" idx="45" hasCustomPrompt="1"/>
          </p:nvPr>
        </p:nvSpPr>
        <p:spPr>
          <a:xfrm>
            <a:off x="5040039" y="5312664"/>
            <a:ext cx="1053503" cy="482400"/>
          </a:xfrm>
        </p:spPr>
        <p:txBody>
          <a:bodyPr lIns="0" anchor="ctr" anchorCtr="0">
            <a:noAutofit/>
          </a:bodyPr>
          <a:lstStyle>
            <a:lvl1pPr marL="0" indent="0">
              <a:buNone/>
              <a:defRPr sz="3400">
                <a:solidFill>
                  <a:schemeClr val="bg2"/>
                </a:solidFill>
              </a:defRPr>
            </a:lvl1pPr>
          </a:lstStyle>
          <a:p>
            <a:pPr lvl="0"/>
            <a:r>
              <a:rPr lang="es-MX"/>
              <a:t>06.</a:t>
            </a:r>
            <a:endParaRPr lang="es-CL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F76ACCD4-E98B-431B-AB58-AA4C1C0D28BC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526942" y="2356360"/>
            <a:ext cx="3885359" cy="824732"/>
          </a:xfrm>
        </p:spPr>
        <p:txBody>
          <a:bodyPr lIns="0" anchor="ctr" anchorCtr="0"/>
          <a:lstStyle>
            <a:lvl1pPr algn="l">
              <a:defRPr sz="4000" b="1" baseline="0">
                <a:solidFill>
                  <a:schemeClr val="bg1"/>
                </a:solidFill>
              </a:defRPr>
            </a:lvl1pPr>
          </a:lstStyle>
          <a:p>
            <a:r>
              <a:rPr lang="es-ES"/>
              <a:t>Contenidos</a:t>
            </a:r>
            <a:endParaRPr lang="es-CL"/>
          </a:p>
        </p:txBody>
      </p:sp>
      <p:pic>
        <p:nvPicPr>
          <p:cNvPr id="20" name="Gráfico 19">
            <a:extLst>
              <a:ext uri="{FF2B5EF4-FFF2-40B4-BE49-F238E27FC236}">
                <a16:creationId xmlns:a16="http://schemas.microsoft.com/office/drawing/2014/main" id="{EBA418DF-9CE4-B846-BE19-F056C63357E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0" y="3921117"/>
            <a:ext cx="4412301" cy="2944083"/>
          </a:xfrm>
          <a:prstGeom prst="rect">
            <a:avLst/>
          </a:prstGeom>
        </p:spPr>
      </p:pic>
      <p:pic>
        <p:nvPicPr>
          <p:cNvPr id="24" name="Imagen 23">
            <a:extLst>
              <a:ext uri="{FF2B5EF4-FFF2-40B4-BE49-F238E27FC236}">
                <a16:creationId xmlns:a16="http://schemas.microsoft.com/office/drawing/2014/main" id="{5734CEEE-8653-E04B-9CDB-FEACBB6E6053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1518555" y="6316928"/>
            <a:ext cx="349422" cy="333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464942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PARACIÓN CAPITULO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>
            <a:extLst>
              <a:ext uri="{FF2B5EF4-FFF2-40B4-BE49-F238E27FC236}">
                <a16:creationId xmlns:a16="http://schemas.microsoft.com/office/drawing/2014/main" id="{CBEEF77D-FE13-B34D-B2DD-68FFA546FC3B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>
              <a:solidFill>
                <a:schemeClr val="bg2"/>
              </a:solidFill>
            </a:endParaRPr>
          </a:p>
        </p:txBody>
      </p:sp>
      <p:sp>
        <p:nvSpPr>
          <p:cNvPr id="52" name="Marcador de texto 51">
            <a:extLst>
              <a:ext uri="{FF2B5EF4-FFF2-40B4-BE49-F238E27FC236}">
                <a16:creationId xmlns:a16="http://schemas.microsoft.com/office/drawing/2014/main" id="{C378963B-B5E6-014F-9B1B-CB38734633A4}"/>
              </a:ext>
            </a:extLst>
          </p:cNvPr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5036949" y="2702676"/>
            <a:ext cx="6568898" cy="1501201"/>
          </a:xfrm>
        </p:spPr>
        <p:txBody>
          <a:bodyPr lIns="0" anchor="ctr" anchorCtr="0">
            <a:normAutofit/>
          </a:bodyPr>
          <a:lstStyle>
            <a:lvl1pPr marL="0" indent="0">
              <a:lnSpc>
                <a:spcPct val="100000"/>
              </a:lnSpc>
              <a:buNone/>
              <a:defRPr sz="4400">
                <a:solidFill>
                  <a:schemeClr val="bg1"/>
                </a:solidFill>
              </a:defRPr>
            </a:lvl1pPr>
          </a:lstStyle>
          <a:p>
            <a:pPr lvl="0"/>
            <a:r>
              <a:rPr lang="es-MX"/>
              <a:t>Título del capítulo</a:t>
            </a:r>
            <a:endParaRPr lang="es-CL"/>
          </a:p>
        </p:txBody>
      </p:sp>
      <p:sp>
        <p:nvSpPr>
          <p:cNvPr id="3" name="Rectángulo 2"/>
          <p:cNvSpPr/>
          <p:nvPr userDrawn="1"/>
        </p:nvSpPr>
        <p:spPr>
          <a:xfrm>
            <a:off x="-5968" y="2262887"/>
            <a:ext cx="4603106" cy="23267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3" name="Título 52">
            <a:extLst>
              <a:ext uri="{FF2B5EF4-FFF2-40B4-BE49-F238E27FC236}">
                <a16:creationId xmlns:a16="http://schemas.microsoft.com/office/drawing/2014/main" id="{1CAEE97E-D32B-2244-B664-F02D5E1A6B97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-48985" y="2702677"/>
            <a:ext cx="4319902" cy="1501200"/>
          </a:xfrm>
        </p:spPr>
        <p:txBody>
          <a:bodyPr lIns="90000" rIns="90000"/>
          <a:lstStyle>
            <a:lvl1pPr algn="r">
              <a:defRPr sz="7900">
                <a:solidFill>
                  <a:schemeClr val="tx2"/>
                </a:solidFill>
              </a:defRPr>
            </a:lvl1pPr>
          </a:lstStyle>
          <a:p>
            <a:r>
              <a:rPr lang="es-MX"/>
              <a:t>00.</a:t>
            </a:r>
            <a:endParaRPr lang="es-CL"/>
          </a:p>
        </p:txBody>
      </p:sp>
      <p:pic>
        <p:nvPicPr>
          <p:cNvPr id="7" name="Gráfico 6">
            <a:extLst>
              <a:ext uri="{FF2B5EF4-FFF2-40B4-BE49-F238E27FC236}">
                <a16:creationId xmlns:a16="http://schemas.microsoft.com/office/drawing/2014/main" id="{1AE6D03C-48CA-2040-A9A3-EE7F8E9B430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b="50540"/>
          <a:stretch/>
        </p:blipFill>
        <p:spPr>
          <a:xfrm>
            <a:off x="0" y="0"/>
            <a:ext cx="4603106" cy="2282675"/>
          </a:xfrm>
          <a:prstGeom prst="rect">
            <a:avLst/>
          </a:prstGeom>
        </p:spPr>
      </p:pic>
      <p:pic>
        <p:nvPicPr>
          <p:cNvPr id="13" name="Gráfico 12">
            <a:extLst>
              <a:ext uri="{FF2B5EF4-FFF2-40B4-BE49-F238E27FC236}">
                <a16:creationId xmlns:a16="http://schemas.microsoft.com/office/drawing/2014/main" id="{59284CB5-07F8-9B46-A929-38F361635FF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t="50465" r="130"/>
          <a:stretch/>
        </p:blipFill>
        <p:spPr>
          <a:xfrm>
            <a:off x="0" y="4571926"/>
            <a:ext cx="4597138" cy="2286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701843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ÁGINA A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Marcador de texto 51">
            <a:extLst>
              <a:ext uri="{FF2B5EF4-FFF2-40B4-BE49-F238E27FC236}">
                <a16:creationId xmlns:a16="http://schemas.microsoft.com/office/drawing/2014/main" id="{F64D07E4-9251-5142-9627-EFE699259FF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429454" y="1148981"/>
            <a:ext cx="4394168" cy="1151259"/>
          </a:xfrm>
        </p:spPr>
        <p:txBody>
          <a:bodyPr lIns="0" rIns="0"/>
          <a:lstStyle>
            <a:lvl1pPr marL="0" indent="0">
              <a:lnSpc>
                <a:spcPct val="100000"/>
              </a:lnSpc>
              <a:buNone/>
              <a:defRPr/>
            </a:lvl1pPr>
          </a:lstStyle>
          <a:p>
            <a:pPr lvl="0"/>
            <a:r>
              <a:rPr lang="es-MX"/>
              <a:t>Título de esta página</a:t>
            </a:r>
            <a:endParaRPr lang="es-CL"/>
          </a:p>
        </p:txBody>
      </p:sp>
      <p:sp>
        <p:nvSpPr>
          <p:cNvPr id="23" name="Marcador de texto 6">
            <a:extLst>
              <a:ext uri="{FF2B5EF4-FFF2-40B4-BE49-F238E27FC236}">
                <a16:creationId xmlns:a16="http://schemas.microsoft.com/office/drawing/2014/main" id="{2103AC25-BB69-324A-9797-04237C049C80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5429454" y="2729455"/>
            <a:ext cx="6210678" cy="3046877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Texto de esta página shdjfhdsjfhdfjmvnmnvmsvfhsdfhdsjfhjdbfjdsfdshfjdshjkfhsdjfndsjbvdjvhdjsxkghjkshgnjkdfhgjkdfhgkfdhgjkdfhgjkdzfhgjkdfhgjkdhfsgjkdhfgjhdfghdfjgkhdfjkghjghsdjkghakhgjkdfhgksdhgksdjhgkaldhsgjkasgjkdshgkjfdhgjfdhgjdfshgfkjdajsdsdfjdsfjdsfjsrafgsfaj,gjafsgj</a:t>
            </a:r>
            <a:endParaRPr lang="es-CL"/>
          </a:p>
        </p:txBody>
      </p:sp>
      <p:sp>
        <p:nvSpPr>
          <p:cNvPr id="27" name="Marcador de SmartArt 26">
            <a:extLst>
              <a:ext uri="{FF2B5EF4-FFF2-40B4-BE49-F238E27FC236}">
                <a16:creationId xmlns:a16="http://schemas.microsoft.com/office/drawing/2014/main" id="{A5F9AAB5-0136-2643-8FD6-652C62F1A155}"/>
              </a:ext>
            </a:extLst>
          </p:cNvPr>
          <p:cNvSpPr>
            <a:spLocks noGrp="1"/>
          </p:cNvSpPr>
          <p:nvPr>
            <p:ph type="dgm" sz="quarter" idx="42"/>
          </p:nvPr>
        </p:nvSpPr>
        <p:spPr>
          <a:xfrm>
            <a:off x="751724" y="1294793"/>
            <a:ext cx="4232248" cy="4493632"/>
          </a:xfrm>
        </p:spPr>
        <p:txBody>
          <a:bodyPr>
            <a:normAutofit/>
          </a:bodyPr>
          <a:lstStyle>
            <a:lvl1pPr>
              <a:defRPr sz="1000" b="0"/>
            </a:lvl1pPr>
          </a:lstStyle>
          <a:p>
            <a:endParaRPr lang="es-CL"/>
          </a:p>
        </p:txBody>
      </p:sp>
      <p:grpSp>
        <p:nvGrpSpPr>
          <p:cNvPr id="3" name="Grupo 2">
            <a:extLst>
              <a:ext uri="{FF2B5EF4-FFF2-40B4-BE49-F238E27FC236}">
                <a16:creationId xmlns:a16="http://schemas.microsoft.com/office/drawing/2014/main" id="{01427CCB-A00F-6B42-981B-ABA53E3931B6}"/>
              </a:ext>
            </a:extLst>
          </p:cNvPr>
          <p:cNvGrpSpPr/>
          <p:nvPr userDrawn="1"/>
        </p:nvGrpSpPr>
        <p:grpSpPr>
          <a:xfrm>
            <a:off x="0" y="0"/>
            <a:ext cx="668643" cy="1026554"/>
            <a:chOff x="0" y="0"/>
            <a:chExt cx="668643" cy="1026554"/>
          </a:xfrm>
        </p:grpSpPr>
        <p:sp>
          <p:nvSpPr>
            <p:cNvPr id="9" name="Rectángulo 8">
              <a:extLst>
                <a:ext uri="{FF2B5EF4-FFF2-40B4-BE49-F238E27FC236}">
                  <a16:creationId xmlns:a16="http://schemas.microsoft.com/office/drawing/2014/main" id="{907A6B9B-48DA-464E-9845-325344CDF619}"/>
                </a:ext>
              </a:extLst>
            </p:cNvPr>
            <p:cNvSpPr/>
            <p:nvPr userDrawn="1"/>
          </p:nvSpPr>
          <p:spPr>
            <a:xfrm>
              <a:off x="1" y="0"/>
              <a:ext cx="581609" cy="571619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pic>
          <p:nvPicPr>
            <p:cNvPr id="11" name="Gráfico 10">
              <a:extLst>
                <a:ext uri="{FF2B5EF4-FFF2-40B4-BE49-F238E27FC236}">
                  <a16:creationId xmlns:a16="http://schemas.microsoft.com/office/drawing/2014/main" id="{94EC81A6-E8C2-D24A-9CA9-C070DD444EF1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b="50540"/>
            <a:stretch/>
          </p:blipFill>
          <p:spPr>
            <a:xfrm>
              <a:off x="0" y="420575"/>
              <a:ext cx="582364" cy="288794"/>
            </a:xfrm>
            <a:prstGeom prst="rect">
              <a:avLst/>
            </a:prstGeom>
          </p:spPr>
        </p:pic>
        <p:pic>
          <p:nvPicPr>
            <p:cNvPr id="12" name="Gráfico 11">
              <a:extLst>
                <a:ext uri="{FF2B5EF4-FFF2-40B4-BE49-F238E27FC236}">
                  <a16:creationId xmlns:a16="http://schemas.microsoft.com/office/drawing/2014/main" id="{1DAC480D-04D8-B14F-B037-72AA47F3F978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t="50465" r="130"/>
            <a:stretch/>
          </p:blipFill>
          <p:spPr>
            <a:xfrm>
              <a:off x="284" y="692697"/>
              <a:ext cx="581609" cy="289224"/>
            </a:xfrm>
            <a:prstGeom prst="rect">
              <a:avLst/>
            </a:prstGeom>
          </p:spPr>
        </p:pic>
        <p:sp>
          <p:nvSpPr>
            <p:cNvPr id="14" name="Rectángulo 13">
              <a:extLst>
                <a:ext uri="{FF2B5EF4-FFF2-40B4-BE49-F238E27FC236}">
                  <a16:creationId xmlns:a16="http://schemas.microsoft.com/office/drawing/2014/main" id="{DD721523-573C-364D-9781-6DCD017CF46B}"/>
                </a:ext>
              </a:extLst>
            </p:cNvPr>
            <p:cNvSpPr/>
            <p:nvPr userDrawn="1"/>
          </p:nvSpPr>
          <p:spPr>
            <a:xfrm>
              <a:off x="575550" y="0"/>
              <a:ext cx="93093" cy="10265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19" name="Marcador de texto 6">
            <a:extLst>
              <a:ext uri="{FF2B5EF4-FFF2-40B4-BE49-F238E27FC236}">
                <a16:creationId xmlns:a16="http://schemas.microsoft.com/office/drawing/2014/main" id="{4DBF8D3D-75E5-604E-B709-C69E9813A2C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51724" y="-4998"/>
            <a:ext cx="10888408" cy="496799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2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 este capítulo</a:t>
            </a:r>
            <a:endParaRPr lang="es-CL"/>
          </a:p>
        </p:txBody>
      </p:sp>
      <p:sp>
        <p:nvSpPr>
          <p:cNvPr id="20" name="Marcador de texto 9">
            <a:extLst>
              <a:ext uri="{FF2B5EF4-FFF2-40B4-BE49-F238E27FC236}">
                <a16:creationId xmlns:a16="http://schemas.microsoft.com/office/drawing/2014/main" id="{2331725F-E0C3-634F-8922-517AE126A16B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3672" y="57798"/>
            <a:ext cx="581891" cy="34391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s-MX"/>
              <a:t>00.</a:t>
            </a:r>
            <a:endParaRPr lang="es-CL"/>
          </a:p>
        </p:txBody>
      </p:sp>
      <p:pic>
        <p:nvPicPr>
          <p:cNvPr id="16" name="Imagen 15">
            <a:extLst>
              <a:ext uri="{FF2B5EF4-FFF2-40B4-BE49-F238E27FC236}">
                <a16:creationId xmlns:a16="http://schemas.microsoft.com/office/drawing/2014/main" id="{4C978674-B003-9CFA-EB95-74B37F9B824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/>
          <a:srcRect l="313" t="49997" r="-160"/>
          <a:stretch/>
        </p:blipFill>
        <p:spPr>
          <a:xfrm>
            <a:off x="-407" y="5954692"/>
            <a:ext cx="6360560" cy="3195525"/>
          </a:xfrm>
          <a:prstGeom prst="rect">
            <a:avLst/>
          </a:prstGeom>
        </p:spPr>
      </p:pic>
      <p:pic>
        <p:nvPicPr>
          <p:cNvPr id="17" name="Imagen 16" descr="Imagen que contiene alimentos&#10;&#10;Descripción generada automáticamente">
            <a:extLst>
              <a:ext uri="{FF2B5EF4-FFF2-40B4-BE49-F238E27FC236}">
                <a16:creationId xmlns:a16="http://schemas.microsoft.com/office/drawing/2014/main" id="{81081C17-8B8D-FD5D-A9E6-C947E4DFADA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/>
          <a:srcRect t="50002" b="79"/>
          <a:stretch/>
        </p:blipFill>
        <p:spPr>
          <a:xfrm>
            <a:off x="5821680" y="5950487"/>
            <a:ext cx="6370320" cy="3190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917352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ÁGINA B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Marcador de texto 51">
            <a:extLst>
              <a:ext uri="{FF2B5EF4-FFF2-40B4-BE49-F238E27FC236}">
                <a16:creationId xmlns:a16="http://schemas.microsoft.com/office/drawing/2014/main" id="{F64D07E4-9251-5142-9627-EFE699259FF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93289" y="1283332"/>
            <a:ext cx="10888408" cy="800649"/>
          </a:xfrm>
        </p:spPr>
        <p:txBody>
          <a:bodyPr lIns="0" rIns="0"/>
          <a:lstStyle>
            <a:lvl1pPr marL="0" indent="0">
              <a:lnSpc>
                <a:spcPct val="100000"/>
              </a:lnSpc>
              <a:buNone/>
              <a:defRPr/>
            </a:lvl1pPr>
          </a:lstStyle>
          <a:p>
            <a:pPr lvl="0"/>
            <a:r>
              <a:rPr lang="es-MX"/>
              <a:t>Título de esta página</a:t>
            </a:r>
            <a:endParaRPr lang="es-CL"/>
          </a:p>
        </p:txBody>
      </p:sp>
      <p:sp>
        <p:nvSpPr>
          <p:cNvPr id="23" name="Marcador de texto 6">
            <a:extLst>
              <a:ext uri="{FF2B5EF4-FFF2-40B4-BE49-F238E27FC236}">
                <a16:creationId xmlns:a16="http://schemas.microsoft.com/office/drawing/2014/main" id="{2103AC25-BB69-324A-9797-04237C049C80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751724" y="2519374"/>
            <a:ext cx="10888408" cy="1723018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Texto de esta página shdjfhdsjfhdfjmvnmnvmsvfhsdfhdsjfhjdbfjdsfdshfjdshjkfhsdjfndsjbvdjvhdjsxkghjkshgnjkdfhgjkdfhgkfdhgjkdfhgjkdzfhgjkdfhgjkdhfsgjkdhfgjhdfghdfjgkhdfjkghjghsdjkghakhgjkdfhgksdhgksdjhgkaldhsgjkasgjkdshgkjfdhgjfdhgjdfshgfkjfhgjkdhgdhgjkhgjhwrnejvbghrjvbrejbvrjgbjrwvnjnvrvrfbrvjrbjrbcjhrbchbhjrvgrfiujkshfjahfoieghwkjnvkjrvnjkrebvjnvkqlnvrklvnrjvblrvnkjrenvrnvervnrenvkrnvrnvrvnerjvnerlvjrvnerjvnrubgijgerghrengjreknvjerbnvjerbnrjknckjrewnvjhregrwjknvrejgbrkggr</a:t>
            </a:r>
            <a:endParaRPr lang="es-CL"/>
          </a:p>
        </p:txBody>
      </p:sp>
      <p:sp>
        <p:nvSpPr>
          <p:cNvPr id="13" name="Marcador de texto 6">
            <a:extLst>
              <a:ext uri="{FF2B5EF4-FFF2-40B4-BE49-F238E27FC236}">
                <a16:creationId xmlns:a16="http://schemas.microsoft.com/office/drawing/2014/main" id="{20F46EBE-15F1-F74C-B6DA-29942F588C08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741092" y="4585298"/>
            <a:ext cx="10888408" cy="989370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gkaldhsgjkasgjkdshgkjfdhgjfdhgjdfshgfkjfhgjkdhgdhgjkhgjhwrnejvbghrjvbrejbvrjgbjrwvnjnvrvrfbrvjrbjrbcjhrbchbhjrvgrfiujkshfjahfoieghwkjnvkjrvnjkrebvjnvkqlnvrklvnrjvblrvnkjrenvrnvervnrenvkrnvrnvrvnerjvnerlvjrvnerjvnrubgijgerghrengjreknvjerbnvjerbnrjknckjrewnvjhregrwjknvrejgbrkggr</a:t>
            </a:r>
            <a:endParaRPr lang="es-CL"/>
          </a:p>
        </p:txBody>
      </p:sp>
      <p:grpSp>
        <p:nvGrpSpPr>
          <p:cNvPr id="11" name="Grupo 10">
            <a:extLst>
              <a:ext uri="{FF2B5EF4-FFF2-40B4-BE49-F238E27FC236}">
                <a16:creationId xmlns:a16="http://schemas.microsoft.com/office/drawing/2014/main" id="{652CB02B-821E-7943-8905-F307CDF2C99C}"/>
              </a:ext>
            </a:extLst>
          </p:cNvPr>
          <p:cNvGrpSpPr/>
          <p:nvPr userDrawn="1"/>
        </p:nvGrpSpPr>
        <p:grpSpPr>
          <a:xfrm>
            <a:off x="0" y="0"/>
            <a:ext cx="668643" cy="1026554"/>
            <a:chOff x="0" y="0"/>
            <a:chExt cx="668643" cy="1026554"/>
          </a:xfrm>
        </p:grpSpPr>
        <p:sp>
          <p:nvSpPr>
            <p:cNvPr id="12" name="Rectángulo 11">
              <a:extLst>
                <a:ext uri="{FF2B5EF4-FFF2-40B4-BE49-F238E27FC236}">
                  <a16:creationId xmlns:a16="http://schemas.microsoft.com/office/drawing/2014/main" id="{6973E58F-CAB0-0846-A697-9235689BF0F0}"/>
                </a:ext>
              </a:extLst>
            </p:cNvPr>
            <p:cNvSpPr/>
            <p:nvPr userDrawn="1"/>
          </p:nvSpPr>
          <p:spPr>
            <a:xfrm>
              <a:off x="1" y="0"/>
              <a:ext cx="581609" cy="571619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pic>
          <p:nvPicPr>
            <p:cNvPr id="14" name="Gráfico 13">
              <a:extLst>
                <a:ext uri="{FF2B5EF4-FFF2-40B4-BE49-F238E27FC236}">
                  <a16:creationId xmlns:a16="http://schemas.microsoft.com/office/drawing/2014/main" id="{C41A4156-46EB-9F48-809B-F2C0553F2233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b="50540"/>
            <a:stretch/>
          </p:blipFill>
          <p:spPr>
            <a:xfrm>
              <a:off x="0" y="420575"/>
              <a:ext cx="582364" cy="288794"/>
            </a:xfrm>
            <a:prstGeom prst="rect">
              <a:avLst/>
            </a:prstGeom>
          </p:spPr>
        </p:pic>
        <p:pic>
          <p:nvPicPr>
            <p:cNvPr id="15" name="Gráfico 14">
              <a:extLst>
                <a:ext uri="{FF2B5EF4-FFF2-40B4-BE49-F238E27FC236}">
                  <a16:creationId xmlns:a16="http://schemas.microsoft.com/office/drawing/2014/main" id="{8166B611-341B-7A40-8CF8-806996CDE98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t="50465" r="130"/>
            <a:stretch/>
          </p:blipFill>
          <p:spPr>
            <a:xfrm>
              <a:off x="284" y="692697"/>
              <a:ext cx="581609" cy="289224"/>
            </a:xfrm>
            <a:prstGeom prst="rect">
              <a:avLst/>
            </a:prstGeom>
          </p:spPr>
        </p:pic>
        <p:sp>
          <p:nvSpPr>
            <p:cNvPr id="16" name="Rectángulo 15">
              <a:extLst>
                <a:ext uri="{FF2B5EF4-FFF2-40B4-BE49-F238E27FC236}">
                  <a16:creationId xmlns:a16="http://schemas.microsoft.com/office/drawing/2014/main" id="{4FB2176A-42A7-A347-9B9B-4D8654523D2F}"/>
                </a:ext>
              </a:extLst>
            </p:cNvPr>
            <p:cNvSpPr/>
            <p:nvPr userDrawn="1"/>
          </p:nvSpPr>
          <p:spPr>
            <a:xfrm>
              <a:off x="575550" y="0"/>
              <a:ext cx="93093" cy="10265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19" name="Marcador de texto 6">
            <a:extLst>
              <a:ext uri="{FF2B5EF4-FFF2-40B4-BE49-F238E27FC236}">
                <a16:creationId xmlns:a16="http://schemas.microsoft.com/office/drawing/2014/main" id="{A41571EF-F3B7-A348-8E50-5AF25D8CD8F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51724" y="-4998"/>
            <a:ext cx="10888408" cy="496799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2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 este capítulo</a:t>
            </a:r>
            <a:endParaRPr lang="es-CL"/>
          </a:p>
        </p:txBody>
      </p:sp>
      <p:sp>
        <p:nvSpPr>
          <p:cNvPr id="26" name="Marcador de texto 9">
            <a:extLst>
              <a:ext uri="{FF2B5EF4-FFF2-40B4-BE49-F238E27FC236}">
                <a16:creationId xmlns:a16="http://schemas.microsoft.com/office/drawing/2014/main" id="{907A9929-5D9A-0C49-A7E1-6CEBCB617BA4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3672" y="57798"/>
            <a:ext cx="581891" cy="34391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s-MX"/>
              <a:t>00.</a:t>
            </a:r>
            <a:endParaRPr lang="es-CL"/>
          </a:p>
        </p:txBody>
      </p:sp>
      <p:pic>
        <p:nvPicPr>
          <p:cNvPr id="20" name="Imagen 19">
            <a:extLst>
              <a:ext uri="{FF2B5EF4-FFF2-40B4-BE49-F238E27FC236}">
                <a16:creationId xmlns:a16="http://schemas.microsoft.com/office/drawing/2014/main" id="{4C978674-B003-9CFA-EB95-74B37F9B824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/>
          <a:srcRect l="313" t="49997" r="-160"/>
          <a:stretch/>
        </p:blipFill>
        <p:spPr>
          <a:xfrm>
            <a:off x="-407" y="5954692"/>
            <a:ext cx="6360560" cy="3195525"/>
          </a:xfrm>
          <a:prstGeom prst="rect">
            <a:avLst/>
          </a:prstGeom>
        </p:spPr>
      </p:pic>
      <p:pic>
        <p:nvPicPr>
          <p:cNvPr id="21" name="Imagen 20" descr="Imagen que contiene alimentos&#10;&#10;Descripción generada automáticamente">
            <a:extLst>
              <a:ext uri="{FF2B5EF4-FFF2-40B4-BE49-F238E27FC236}">
                <a16:creationId xmlns:a16="http://schemas.microsoft.com/office/drawing/2014/main" id="{81081C17-8B8D-FD5D-A9E6-C947E4DFADA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/>
          <a:srcRect t="50002" b="79"/>
          <a:stretch/>
        </p:blipFill>
        <p:spPr>
          <a:xfrm>
            <a:off x="5821680" y="5960066"/>
            <a:ext cx="6370320" cy="3190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149161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ÁGINA B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upo 10">
            <a:extLst>
              <a:ext uri="{FF2B5EF4-FFF2-40B4-BE49-F238E27FC236}">
                <a16:creationId xmlns:a16="http://schemas.microsoft.com/office/drawing/2014/main" id="{652CB02B-821E-7943-8905-F307CDF2C99C}"/>
              </a:ext>
            </a:extLst>
          </p:cNvPr>
          <p:cNvGrpSpPr/>
          <p:nvPr userDrawn="1"/>
        </p:nvGrpSpPr>
        <p:grpSpPr>
          <a:xfrm>
            <a:off x="0" y="0"/>
            <a:ext cx="668643" cy="1026554"/>
            <a:chOff x="0" y="0"/>
            <a:chExt cx="668643" cy="1026554"/>
          </a:xfrm>
        </p:grpSpPr>
        <p:sp>
          <p:nvSpPr>
            <p:cNvPr id="12" name="Rectángulo 11">
              <a:extLst>
                <a:ext uri="{FF2B5EF4-FFF2-40B4-BE49-F238E27FC236}">
                  <a16:creationId xmlns:a16="http://schemas.microsoft.com/office/drawing/2014/main" id="{6973E58F-CAB0-0846-A697-9235689BF0F0}"/>
                </a:ext>
              </a:extLst>
            </p:cNvPr>
            <p:cNvSpPr/>
            <p:nvPr userDrawn="1"/>
          </p:nvSpPr>
          <p:spPr>
            <a:xfrm>
              <a:off x="1" y="0"/>
              <a:ext cx="581609" cy="571619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pic>
          <p:nvPicPr>
            <p:cNvPr id="14" name="Gráfico 13">
              <a:extLst>
                <a:ext uri="{FF2B5EF4-FFF2-40B4-BE49-F238E27FC236}">
                  <a16:creationId xmlns:a16="http://schemas.microsoft.com/office/drawing/2014/main" id="{C41A4156-46EB-9F48-809B-F2C0553F2233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b="50540"/>
            <a:stretch/>
          </p:blipFill>
          <p:spPr>
            <a:xfrm>
              <a:off x="0" y="420575"/>
              <a:ext cx="582364" cy="288794"/>
            </a:xfrm>
            <a:prstGeom prst="rect">
              <a:avLst/>
            </a:prstGeom>
          </p:spPr>
        </p:pic>
        <p:pic>
          <p:nvPicPr>
            <p:cNvPr id="15" name="Gráfico 14">
              <a:extLst>
                <a:ext uri="{FF2B5EF4-FFF2-40B4-BE49-F238E27FC236}">
                  <a16:creationId xmlns:a16="http://schemas.microsoft.com/office/drawing/2014/main" id="{8166B611-341B-7A40-8CF8-806996CDE98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t="50465" r="130"/>
            <a:stretch/>
          </p:blipFill>
          <p:spPr>
            <a:xfrm>
              <a:off x="284" y="692697"/>
              <a:ext cx="581609" cy="289224"/>
            </a:xfrm>
            <a:prstGeom prst="rect">
              <a:avLst/>
            </a:prstGeom>
          </p:spPr>
        </p:pic>
        <p:sp>
          <p:nvSpPr>
            <p:cNvPr id="16" name="Rectángulo 15">
              <a:extLst>
                <a:ext uri="{FF2B5EF4-FFF2-40B4-BE49-F238E27FC236}">
                  <a16:creationId xmlns:a16="http://schemas.microsoft.com/office/drawing/2014/main" id="{4FB2176A-42A7-A347-9B9B-4D8654523D2F}"/>
                </a:ext>
              </a:extLst>
            </p:cNvPr>
            <p:cNvSpPr/>
            <p:nvPr userDrawn="1"/>
          </p:nvSpPr>
          <p:spPr>
            <a:xfrm>
              <a:off x="575550" y="0"/>
              <a:ext cx="93093" cy="10265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19" name="Marcador de texto 6">
            <a:extLst>
              <a:ext uri="{FF2B5EF4-FFF2-40B4-BE49-F238E27FC236}">
                <a16:creationId xmlns:a16="http://schemas.microsoft.com/office/drawing/2014/main" id="{A41571EF-F3B7-A348-8E50-5AF25D8CD8F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51724" y="-4998"/>
            <a:ext cx="10888408" cy="496799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2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 este capítulo</a:t>
            </a:r>
            <a:endParaRPr lang="es-CL"/>
          </a:p>
        </p:txBody>
      </p:sp>
      <p:sp>
        <p:nvSpPr>
          <p:cNvPr id="26" name="Marcador de texto 9">
            <a:extLst>
              <a:ext uri="{FF2B5EF4-FFF2-40B4-BE49-F238E27FC236}">
                <a16:creationId xmlns:a16="http://schemas.microsoft.com/office/drawing/2014/main" id="{907A9929-5D9A-0C49-A7E1-6CEBCB617BA4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3672" y="57798"/>
            <a:ext cx="581891" cy="34391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s-MX"/>
              <a:t>00.</a:t>
            </a:r>
            <a:endParaRPr lang="es-CL"/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4C978674-B003-9CFA-EB95-74B37F9B824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/>
          <a:srcRect l="313" t="49997" r="-160"/>
          <a:stretch/>
        </p:blipFill>
        <p:spPr>
          <a:xfrm>
            <a:off x="-407" y="5954692"/>
            <a:ext cx="6360560" cy="3195525"/>
          </a:xfrm>
          <a:prstGeom prst="rect">
            <a:avLst/>
          </a:prstGeom>
        </p:spPr>
      </p:pic>
      <p:pic>
        <p:nvPicPr>
          <p:cNvPr id="13" name="Imagen 12" descr="Imagen que contiene alimentos&#10;&#10;Descripción generada automáticamente">
            <a:extLst>
              <a:ext uri="{FF2B5EF4-FFF2-40B4-BE49-F238E27FC236}">
                <a16:creationId xmlns:a16="http://schemas.microsoft.com/office/drawing/2014/main" id="{81081C17-8B8D-FD5D-A9E6-C947E4DFADA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/>
          <a:srcRect t="50002" b="79"/>
          <a:stretch/>
        </p:blipFill>
        <p:spPr>
          <a:xfrm>
            <a:off x="5821680" y="5954692"/>
            <a:ext cx="6370320" cy="3190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195258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ÁGINA C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ángulo 20">
            <a:extLst>
              <a:ext uri="{FF2B5EF4-FFF2-40B4-BE49-F238E27FC236}">
                <a16:creationId xmlns:a16="http://schemas.microsoft.com/office/drawing/2014/main" id="{69703411-F6D8-554B-B1BE-46BFF8414D30}"/>
              </a:ext>
            </a:extLst>
          </p:cNvPr>
          <p:cNvSpPr/>
          <p:nvPr userDrawn="1"/>
        </p:nvSpPr>
        <p:spPr>
          <a:xfrm>
            <a:off x="0" y="0"/>
            <a:ext cx="6031523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5" name="Marcador de texto 51">
            <a:extLst>
              <a:ext uri="{FF2B5EF4-FFF2-40B4-BE49-F238E27FC236}">
                <a16:creationId xmlns:a16="http://schemas.microsoft.com/office/drawing/2014/main" id="{F640F261-C267-D744-87C4-4661F47A595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51723" y="1583573"/>
            <a:ext cx="4200288" cy="1845427"/>
          </a:xfrm>
        </p:spPr>
        <p:txBody>
          <a:bodyPr lIns="0" rIns="0"/>
          <a:lstStyle>
            <a:lvl1pPr marL="0" indent="0">
              <a:lnSpc>
                <a:spcPct val="100000"/>
              </a:lnSpc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s-MX"/>
              <a:t>Título de esta página</a:t>
            </a:r>
            <a:endParaRPr lang="es-CL"/>
          </a:p>
        </p:txBody>
      </p:sp>
      <p:sp>
        <p:nvSpPr>
          <p:cNvPr id="28" name="Marcador de texto 6">
            <a:extLst>
              <a:ext uri="{FF2B5EF4-FFF2-40B4-BE49-F238E27FC236}">
                <a16:creationId xmlns:a16="http://schemas.microsoft.com/office/drawing/2014/main" id="{623D112E-F888-9F46-A52A-02CC4161F076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751723" y="3839902"/>
            <a:ext cx="4802915" cy="1845427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Texto de esta página shdjfhdsjfhdfjmvnmnvmsvfhsdfhdsjfhjdbfjdsfdshfjdshjkfhsdjfndsjbvdjvhdjsxkghjkshgnjkdfhgjkdfhgkfdhgjkdfhgjkdzfhgjkdfhgjkdhfsgjkdhfgjhdfghdfjgkhdfjkghjghsdjkghakhgjkdfhgksdhgksdjhgkaldhsgjkasgjkdshgkjfdhgjfdhgjdfshgfkj</a:t>
            </a:r>
            <a:endParaRPr lang="es-CL"/>
          </a:p>
        </p:txBody>
      </p:sp>
      <p:sp>
        <p:nvSpPr>
          <p:cNvPr id="29" name="Marcador de texto 6">
            <a:extLst>
              <a:ext uri="{FF2B5EF4-FFF2-40B4-BE49-F238E27FC236}">
                <a16:creationId xmlns:a16="http://schemas.microsoft.com/office/drawing/2014/main" id="{304E816D-D997-7040-AB4C-B8DFAA389166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6664568" y="1552402"/>
            <a:ext cx="5137965" cy="4132928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Texto de esta página shdjfhdsjfhdfjmvnmnvmsvfhsdfhdsjfhjdbfjdsfdshfjdshjkfhsdjfndsjbvdjvhdjsxkghjkshgnjkdfhgjkdfhgkfdhgjkdfhgjkdzfhgjkdfhgjkdhfsgjkdhfgjhdfghdfjgkhdfjkghjghsdjkghakhgjkdfhgksdhgksdjhgkaldhsgjkasgjkdshgkjfdhgjfdhgjdfshgfkjshdjfhdsjfhdfjmvnmnvmsvfhsdfhdsjfhjdbfjdsfdshfjdshjkfhsdjfndsjbvdjvhdjsxkghjkshgnjkdfhgjkdfhgkfdhgjkdfhgjkdzfhgjkdfhgjkdhfsgjkdhfgjhdfghdfjgkhdfjkghjghsdjkghakhgjkdfhgksdhgksdjhgkaldhsgjkasgjkdshgkjfdhgjfdhgjdfshgfkj</a:t>
            </a:r>
          </a:p>
          <a:p>
            <a:pPr lvl="0"/>
            <a:r>
              <a:rPr lang="es-ES"/>
              <a:t>shdjfhdsjfhdfjmvnmnvmsvfhsdfhdsjfhjdbfjdsfdshfjdshjkfhsdjfndsjbvdjvhdjsxkghjkshgnjkdfhgjkdfhgkfdhgjkdfhgjkdzfhgjkdfhgjkdhfsgjkdhfgjhdfghdfjgkhdfjkghjghsdjkghakhgjkdfhgksdhgksdjhgkaldhsgjkasgjkdshgkjfdhgjfdhgjdfshgfkj</a:t>
            </a:r>
            <a:endParaRPr lang="es-CL"/>
          </a:p>
        </p:txBody>
      </p:sp>
      <p:grpSp>
        <p:nvGrpSpPr>
          <p:cNvPr id="13" name="Grupo 12">
            <a:extLst>
              <a:ext uri="{FF2B5EF4-FFF2-40B4-BE49-F238E27FC236}">
                <a16:creationId xmlns:a16="http://schemas.microsoft.com/office/drawing/2014/main" id="{A1C962F0-9DDE-324B-9E52-EF79D9E149EA}"/>
              </a:ext>
            </a:extLst>
          </p:cNvPr>
          <p:cNvGrpSpPr/>
          <p:nvPr userDrawn="1"/>
        </p:nvGrpSpPr>
        <p:grpSpPr>
          <a:xfrm>
            <a:off x="0" y="0"/>
            <a:ext cx="668643" cy="1026554"/>
            <a:chOff x="0" y="0"/>
            <a:chExt cx="668643" cy="1026554"/>
          </a:xfrm>
        </p:grpSpPr>
        <p:sp>
          <p:nvSpPr>
            <p:cNvPr id="14" name="Rectángulo 13">
              <a:extLst>
                <a:ext uri="{FF2B5EF4-FFF2-40B4-BE49-F238E27FC236}">
                  <a16:creationId xmlns:a16="http://schemas.microsoft.com/office/drawing/2014/main" id="{5084ACE8-4E2B-AA46-B873-5FDD507EE72B}"/>
                </a:ext>
              </a:extLst>
            </p:cNvPr>
            <p:cNvSpPr/>
            <p:nvPr userDrawn="1"/>
          </p:nvSpPr>
          <p:spPr>
            <a:xfrm>
              <a:off x="1" y="0"/>
              <a:ext cx="581609" cy="5716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pic>
          <p:nvPicPr>
            <p:cNvPr id="15" name="Gráfico 14">
              <a:extLst>
                <a:ext uri="{FF2B5EF4-FFF2-40B4-BE49-F238E27FC236}">
                  <a16:creationId xmlns:a16="http://schemas.microsoft.com/office/drawing/2014/main" id="{BD18FAA8-AEAB-8D4D-A0C9-DD0D46013E89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b="50540"/>
            <a:stretch/>
          </p:blipFill>
          <p:spPr>
            <a:xfrm>
              <a:off x="0" y="420575"/>
              <a:ext cx="582364" cy="288794"/>
            </a:xfrm>
            <a:prstGeom prst="rect">
              <a:avLst/>
            </a:prstGeom>
          </p:spPr>
        </p:pic>
        <p:pic>
          <p:nvPicPr>
            <p:cNvPr id="22" name="Gráfico 21">
              <a:extLst>
                <a:ext uri="{FF2B5EF4-FFF2-40B4-BE49-F238E27FC236}">
                  <a16:creationId xmlns:a16="http://schemas.microsoft.com/office/drawing/2014/main" id="{C0FFB74F-5D03-2E4F-98C5-823129ADF42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t="50465" r="130"/>
            <a:stretch/>
          </p:blipFill>
          <p:spPr>
            <a:xfrm>
              <a:off x="284" y="692697"/>
              <a:ext cx="581609" cy="289224"/>
            </a:xfrm>
            <a:prstGeom prst="rect">
              <a:avLst/>
            </a:prstGeom>
          </p:spPr>
        </p:pic>
        <p:sp>
          <p:nvSpPr>
            <p:cNvPr id="23" name="Rectángulo 22">
              <a:extLst>
                <a:ext uri="{FF2B5EF4-FFF2-40B4-BE49-F238E27FC236}">
                  <a16:creationId xmlns:a16="http://schemas.microsoft.com/office/drawing/2014/main" id="{FE16AA22-221F-834E-BABA-CF0BB32C0C06}"/>
                </a:ext>
              </a:extLst>
            </p:cNvPr>
            <p:cNvSpPr/>
            <p:nvPr userDrawn="1"/>
          </p:nvSpPr>
          <p:spPr>
            <a:xfrm>
              <a:off x="575550" y="0"/>
              <a:ext cx="93093" cy="1026554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24" name="Marcador de texto 9">
            <a:extLst>
              <a:ext uri="{FF2B5EF4-FFF2-40B4-BE49-F238E27FC236}">
                <a16:creationId xmlns:a16="http://schemas.microsoft.com/office/drawing/2014/main" id="{529904A9-F176-0448-A640-5CBF6D027F39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3672" y="57798"/>
            <a:ext cx="581891" cy="34391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tx2"/>
                </a:solidFill>
              </a:defRPr>
            </a:lvl1pPr>
          </a:lstStyle>
          <a:p>
            <a:pPr lvl="0"/>
            <a:r>
              <a:rPr lang="es-MX"/>
              <a:t>00.</a:t>
            </a:r>
            <a:endParaRPr lang="es-CL"/>
          </a:p>
        </p:txBody>
      </p:sp>
      <p:sp>
        <p:nvSpPr>
          <p:cNvPr id="26" name="Marcador de texto 6">
            <a:extLst>
              <a:ext uri="{FF2B5EF4-FFF2-40B4-BE49-F238E27FC236}">
                <a16:creationId xmlns:a16="http://schemas.microsoft.com/office/drawing/2014/main" id="{0ACE18AB-0700-F543-B8BF-28AA2A8C22F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51724" y="-4998"/>
            <a:ext cx="10888408" cy="496799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200" b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s-ES"/>
              <a:t>Nombre de este capítulo</a:t>
            </a:r>
            <a:endParaRPr lang="es-CL"/>
          </a:p>
        </p:txBody>
      </p:sp>
      <p:pic>
        <p:nvPicPr>
          <p:cNvPr id="17" name="Imagen 16" descr="Imagen que contiene alimentos&#10;&#10;Descripción generada automáticamente">
            <a:extLst>
              <a:ext uri="{FF2B5EF4-FFF2-40B4-BE49-F238E27FC236}">
                <a16:creationId xmlns:a16="http://schemas.microsoft.com/office/drawing/2014/main" id="{81081C17-8B8D-FD5D-A9E6-C947E4DFADA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/>
          <a:srcRect t="50002" r="1283" b="79"/>
          <a:stretch/>
        </p:blipFill>
        <p:spPr>
          <a:xfrm>
            <a:off x="6018751" y="5969130"/>
            <a:ext cx="6173249" cy="3131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800349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ÁGINA A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Marcador de texto 51">
            <a:extLst>
              <a:ext uri="{FF2B5EF4-FFF2-40B4-BE49-F238E27FC236}">
                <a16:creationId xmlns:a16="http://schemas.microsoft.com/office/drawing/2014/main" id="{F64D07E4-9251-5142-9627-EFE699259FF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429454" y="1148981"/>
            <a:ext cx="4394168" cy="1151259"/>
          </a:xfrm>
        </p:spPr>
        <p:txBody>
          <a:bodyPr lIns="0" rIns="0"/>
          <a:lstStyle>
            <a:lvl1pPr marL="0" indent="0">
              <a:lnSpc>
                <a:spcPct val="100000"/>
              </a:lnSpc>
              <a:buNone/>
              <a:defRPr/>
            </a:lvl1pPr>
          </a:lstStyle>
          <a:p>
            <a:pPr lvl="0"/>
            <a:r>
              <a:rPr lang="es-MX"/>
              <a:t>Título de esta página</a:t>
            </a:r>
            <a:endParaRPr lang="es-CL"/>
          </a:p>
        </p:txBody>
      </p:sp>
      <p:sp>
        <p:nvSpPr>
          <p:cNvPr id="23" name="Marcador de texto 6">
            <a:extLst>
              <a:ext uri="{FF2B5EF4-FFF2-40B4-BE49-F238E27FC236}">
                <a16:creationId xmlns:a16="http://schemas.microsoft.com/office/drawing/2014/main" id="{2103AC25-BB69-324A-9797-04237C049C80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5429454" y="2729455"/>
            <a:ext cx="6210678" cy="3046877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Texto de esta página shdjfhdsjfhdfjmvnmnvmsvfhsdfhdsjfhjdbfjdsfdshfjdshjkfhsdjfndsjbvdjvhdjsxkghjkshgnjkdfhgjkdfhgkfdhgjkdfhgjkdzfhgjkdfhgjkdhfsgjkdhfgjhdfghdfjgkhdfjkghjghsdjkghakhgjkdfhgksdhgksdjhgkaldhsgjkasgjkdshgkjfdhgjfdhgjdfshgfkjdajsdsdfjdsfjdsfjsrafgsfaj,gjafsgj</a:t>
            </a:r>
            <a:endParaRPr lang="es-CL"/>
          </a:p>
        </p:txBody>
      </p:sp>
      <p:sp>
        <p:nvSpPr>
          <p:cNvPr id="27" name="Marcador de SmartArt 26">
            <a:extLst>
              <a:ext uri="{FF2B5EF4-FFF2-40B4-BE49-F238E27FC236}">
                <a16:creationId xmlns:a16="http://schemas.microsoft.com/office/drawing/2014/main" id="{A5F9AAB5-0136-2643-8FD6-652C62F1A155}"/>
              </a:ext>
            </a:extLst>
          </p:cNvPr>
          <p:cNvSpPr>
            <a:spLocks noGrp="1"/>
          </p:cNvSpPr>
          <p:nvPr>
            <p:ph type="dgm" sz="quarter" idx="42"/>
          </p:nvPr>
        </p:nvSpPr>
        <p:spPr>
          <a:xfrm>
            <a:off x="751724" y="1294793"/>
            <a:ext cx="4232248" cy="4493632"/>
          </a:xfrm>
        </p:spPr>
        <p:txBody>
          <a:bodyPr>
            <a:normAutofit/>
          </a:bodyPr>
          <a:lstStyle>
            <a:lvl1pPr>
              <a:defRPr sz="1000" b="0"/>
            </a:lvl1pPr>
          </a:lstStyle>
          <a:p>
            <a:endParaRPr lang="es-CL"/>
          </a:p>
        </p:txBody>
      </p:sp>
      <p:grpSp>
        <p:nvGrpSpPr>
          <p:cNvPr id="3" name="Grupo 2">
            <a:extLst>
              <a:ext uri="{FF2B5EF4-FFF2-40B4-BE49-F238E27FC236}">
                <a16:creationId xmlns:a16="http://schemas.microsoft.com/office/drawing/2014/main" id="{01427CCB-A00F-6B42-981B-ABA53E3931B6}"/>
              </a:ext>
            </a:extLst>
          </p:cNvPr>
          <p:cNvGrpSpPr/>
          <p:nvPr userDrawn="1"/>
        </p:nvGrpSpPr>
        <p:grpSpPr>
          <a:xfrm>
            <a:off x="0" y="0"/>
            <a:ext cx="668643" cy="1026554"/>
            <a:chOff x="0" y="0"/>
            <a:chExt cx="668643" cy="1026554"/>
          </a:xfrm>
        </p:grpSpPr>
        <p:sp>
          <p:nvSpPr>
            <p:cNvPr id="9" name="Rectángulo 8">
              <a:extLst>
                <a:ext uri="{FF2B5EF4-FFF2-40B4-BE49-F238E27FC236}">
                  <a16:creationId xmlns:a16="http://schemas.microsoft.com/office/drawing/2014/main" id="{907A6B9B-48DA-464E-9845-325344CDF619}"/>
                </a:ext>
              </a:extLst>
            </p:cNvPr>
            <p:cNvSpPr/>
            <p:nvPr userDrawn="1"/>
          </p:nvSpPr>
          <p:spPr>
            <a:xfrm>
              <a:off x="1" y="0"/>
              <a:ext cx="581609" cy="571619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pic>
          <p:nvPicPr>
            <p:cNvPr id="11" name="Gráfico 10">
              <a:extLst>
                <a:ext uri="{FF2B5EF4-FFF2-40B4-BE49-F238E27FC236}">
                  <a16:creationId xmlns:a16="http://schemas.microsoft.com/office/drawing/2014/main" id="{94EC81A6-E8C2-D24A-9CA9-C070DD444EF1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b="50540"/>
            <a:stretch/>
          </p:blipFill>
          <p:spPr>
            <a:xfrm>
              <a:off x="0" y="420575"/>
              <a:ext cx="582364" cy="288794"/>
            </a:xfrm>
            <a:prstGeom prst="rect">
              <a:avLst/>
            </a:prstGeom>
          </p:spPr>
        </p:pic>
        <p:pic>
          <p:nvPicPr>
            <p:cNvPr id="12" name="Gráfico 11">
              <a:extLst>
                <a:ext uri="{FF2B5EF4-FFF2-40B4-BE49-F238E27FC236}">
                  <a16:creationId xmlns:a16="http://schemas.microsoft.com/office/drawing/2014/main" id="{1DAC480D-04D8-B14F-B037-72AA47F3F978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t="50465" r="130"/>
            <a:stretch/>
          </p:blipFill>
          <p:spPr>
            <a:xfrm>
              <a:off x="284" y="692697"/>
              <a:ext cx="581609" cy="289224"/>
            </a:xfrm>
            <a:prstGeom prst="rect">
              <a:avLst/>
            </a:prstGeom>
          </p:spPr>
        </p:pic>
        <p:sp>
          <p:nvSpPr>
            <p:cNvPr id="14" name="Rectángulo 13">
              <a:extLst>
                <a:ext uri="{FF2B5EF4-FFF2-40B4-BE49-F238E27FC236}">
                  <a16:creationId xmlns:a16="http://schemas.microsoft.com/office/drawing/2014/main" id="{DD721523-573C-364D-9781-6DCD017CF46B}"/>
                </a:ext>
              </a:extLst>
            </p:cNvPr>
            <p:cNvSpPr/>
            <p:nvPr userDrawn="1"/>
          </p:nvSpPr>
          <p:spPr>
            <a:xfrm>
              <a:off x="575550" y="0"/>
              <a:ext cx="93093" cy="10265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19" name="Marcador de texto 6">
            <a:extLst>
              <a:ext uri="{FF2B5EF4-FFF2-40B4-BE49-F238E27FC236}">
                <a16:creationId xmlns:a16="http://schemas.microsoft.com/office/drawing/2014/main" id="{4DBF8D3D-75E5-604E-B709-C69E9813A2C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51724" y="-4998"/>
            <a:ext cx="10888408" cy="496799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2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 este capítulo</a:t>
            </a:r>
            <a:endParaRPr lang="es-CL"/>
          </a:p>
        </p:txBody>
      </p:sp>
      <p:sp>
        <p:nvSpPr>
          <p:cNvPr id="20" name="Marcador de texto 9">
            <a:extLst>
              <a:ext uri="{FF2B5EF4-FFF2-40B4-BE49-F238E27FC236}">
                <a16:creationId xmlns:a16="http://schemas.microsoft.com/office/drawing/2014/main" id="{2331725F-E0C3-634F-8922-517AE126A16B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3672" y="57798"/>
            <a:ext cx="581891" cy="34391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s-MX"/>
              <a:t>00.</a:t>
            </a:r>
            <a:endParaRPr lang="es-CL"/>
          </a:p>
        </p:txBody>
      </p:sp>
      <p:pic>
        <p:nvPicPr>
          <p:cNvPr id="24" name="Imagen 23">
            <a:extLst>
              <a:ext uri="{FF2B5EF4-FFF2-40B4-BE49-F238E27FC236}">
                <a16:creationId xmlns:a16="http://schemas.microsoft.com/office/drawing/2014/main" id="{5544ED63-E331-C644-9F8F-8E9A48E11408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1523086" y="6263212"/>
            <a:ext cx="349422" cy="333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917352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ÁGINA B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Marcador de texto 51">
            <a:extLst>
              <a:ext uri="{FF2B5EF4-FFF2-40B4-BE49-F238E27FC236}">
                <a16:creationId xmlns:a16="http://schemas.microsoft.com/office/drawing/2014/main" id="{F64D07E4-9251-5142-9627-EFE699259FF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93289" y="1283332"/>
            <a:ext cx="10888408" cy="800649"/>
          </a:xfrm>
        </p:spPr>
        <p:txBody>
          <a:bodyPr lIns="0" rIns="0"/>
          <a:lstStyle>
            <a:lvl1pPr marL="0" indent="0">
              <a:lnSpc>
                <a:spcPct val="100000"/>
              </a:lnSpc>
              <a:buNone/>
              <a:defRPr/>
            </a:lvl1pPr>
          </a:lstStyle>
          <a:p>
            <a:pPr lvl="0"/>
            <a:r>
              <a:rPr lang="es-MX"/>
              <a:t>Título de esta página</a:t>
            </a:r>
            <a:endParaRPr lang="es-CL"/>
          </a:p>
        </p:txBody>
      </p:sp>
      <p:sp>
        <p:nvSpPr>
          <p:cNvPr id="23" name="Marcador de texto 6">
            <a:extLst>
              <a:ext uri="{FF2B5EF4-FFF2-40B4-BE49-F238E27FC236}">
                <a16:creationId xmlns:a16="http://schemas.microsoft.com/office/drawing/2014/main" id="{2103AC25-BB69-324A-9797-04237C049C80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751724" y="2519374"/>
            <a:ext cx="10888408" cy="1723018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Texto de esta página shdjfhdsjfhdfjmvnmnvmsvfhsdfhdsjfhjdbfjdsfdshfjdshjkfhsdjfndsjbvdjvhdjsxkghjkshgnjkdfhgjkdfhgkfdhgjkdfhgjkdzfhgjkdfhgjkdhfsgjkdhfgjhdfghdfjgkhdfjkghjghsdjkghakhgjkdfhgksdhgksdjhgkaldhsgjkasgjkdshgkjfdhgjfdhgjdfshgfkjfhgjkdhgdhgjkhgjhwrnejvbghrjvbrejbvrjgbjrwvnjnvrvrfbrvjrbjrbcjhrbchbhjrvgrfiujkshfjahfoieghwkjnvkjrvnjkrebvjnvkqlnvrklvnrjvblrvnkjrenvrnvervnrenvkrnvrnvrvnerjvnerlvjrvnerjvnrubgijgerghrengjreknvjerbnvjerbnrjknckjrewnvjhregrwjknvrejgbrkggr</a:t>
            </a:r>
            <a:endParaRPr lang="es-CL"/>
          </a:p>
        </p:txBody>
      </p:sp>
      <p:sp>
        <p:nvSpPr>
          <p:cNvPr id="13" name="Marcador de texto 6">
            <a:extLst>
              <a:ext uri="{FF2B5EF4-FFF2-40B4-BE49-F238E27FC236}">
                <a16:creationId xmlns:a16="http://schemas.microsoft.com/office/drawing/2014/main" id="{20F46EBE-15F1-F74C-B6DA-29942F588C08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741092" y="4585298"/>
            <a:ext cx="10888408" cy="989370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gkaldhsgjkasgjkdshgkjfdhgjfdhgjdfshgfkjfhgjkdhgdhgjkhgjhwrnejvbghrjvbrejbvrjgbjrwvnjnvrvrfbrvjrbjrbcjhrbchbhjrvgrfiujkshfjahfoieghwkjnvkjrvnjkrebvjnvkqlnvrklvnrjvblrvnkjrenvrnvervnrenvkrnvrnvrvnerjvnerlvjrvnerjvnrubgijgerghrengjreknvjerbnvjerbnrjknckjrewnvjhregrwjknvrejgbrkggr</a:t>
            </a:r>
            <a:endParaRPr lang="es-CL"/>
          </a:p>
        </p:txBody>
      </p:sp>
      <p:grpSp>
        <p:nvGrpSpPr>
          <p:cNvPr id="11" name="Grupo 10">
            <a:extLst>
              <a:ext uri="{FF2B5EF4-FFF2-40B4-BE49-F238E27FC236}">
                <a16:creationId xmlns:a16="http://schemas.microsoft.com/office/drawing/2014/main" id="{652CB02B-821E-7943-8905-F307CDF2C99C}"/>
              </a:ext>
            </a:extLst>
          </p:cNvPr>
          <p:cNvGrpSpPr/>
          <p:nvPr userDrawn="1"/>
        </p:nvGrpSpPr>
        <p:grpSpPr>
          <a:xfrm>
            <a:off x="0" y="0"/>
            <a:ext cx="668643" cy="1026554"/>
            <a:chOff x="0" y="0"/>
            <a:chExt cx="668643" cy="1026554"/>
          </a:xfrm>
        </p:grpSpPr>
        <p:sp>
          <p:nvSpPr>
            <p:cNvPr id="12" name="Rectángulo 11">
              <a:extLst>
                <a:ext uri="{FF2B5EF4-FFF2-40B4-BE49-F238E27FC236}">
                  <a16:creationId xmlns:a16="http://schemas.microsoft.com/office/drawing/2014/main" id="{6973E58F-CAB0-0846-A697-9235689BF0F0}"/>
                </a:ext>
              </a:extLst>
            </p:cNvPr>
            <p:cNvSpPr/>
            <p:nvPr userDrawn="1"/>
          </p:nvSpPr>
          <p:spPr>
            <a:xfrm>
              <a:off x="1" y="0"/>
              <a:ext cx="581609" cy="571619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pic>
          <p:nvPicPr>
            <p:cNvPr id="14" name="Gráfico 13">
              <a:extLst>
                <a:ext uri="{FF2B5EF4-FFF2-40B4-BE49-F238E27FC236}">
                  <a16:creationId xmlns:a16="http://schemas.microsoft.com/office/drawing/2014/main" id="{C41A4156-46EB-9F48-809B-F2C0553F2233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b="50540"/>
            <a:stretch/>
          </p:blipFill>
          <p:spPr>
            <a:xfrm>
              <a:off x="0" y="420575"/>
              <a:ext cx="582364" cy="288794"/>
            </a:xfrm>
            <a:prstGeom prst="rect">
              <a:avLst/>
            </a:prstGeom>
          </p:spPr>
        </p:pic>
        <p:pic>
          <p:nvPicPr>
            <p:cNvPr id="15" name="Gráfico 14">
              <a:extLst>
                <a:ext uri="{FF2B5EF4-FFF2-40B4-BE49-F238E27FC236}">
                  <a16:creationId xmlns:a16="http://schemas.microsoft.com/office/drawing/2014/main" id="{8166B611-341B-7A40-8CF8-806996CDE98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t="50465" r="130"/>
            <a:stretch/>
          </p:blipFill>
          <p:spPr>
            <a:xfrm>
              <a:off x="284" y="692697"/>
              <a:ext cx="581609" cy="289224"/>
            </a:xfrm>
            <a:prstGeom prst="rect">
              <a:avLst/>
            </a:prstGeom>
          </p:spPr>
        </p:pic>
        <p:sp>
          <p:nvSpPr>
            <p:cNvPr id="16" name="Rectángulo 15">
              <a:extLst>
                <a:ext uri="{FF2B5EF4-FFF2-40B4-BE49-F238E27FC236}">
                  <a16:creationId xmlns:a16="http://schemas.microsoft.com/office/drawing/2014/main" id="{4FB2176A-42A7-A347-9B9B-4D8654523D2F}"/>
                </a:ext>
              </a:extLst>
            </p:cNvPr>
            <p:cNvSpPr/>
            <p:nvPr userDrawn="1"/>
          </p:nvSpPr>
          <p:spPr>
            <a:xfrm>
              <a:off x="575550" y="0"/>
              <a:ext cx="93093" cy="10265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19" name="Marcador de texto 6">
            <a:extLst>
              <a:ext uri="{FF2B5EF4-FFF2-40B4-BE49-F238E27FC236}">
                <a16:creationId xmlns:a16="http://schemas.microsoft.com/office/drawing/2014/main" id="{A41571EF-F3B7-A348-8E50-5AF25D8CD8F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51724" y="-4998"/>
            <a:ext cx="10888408" cy="496799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2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 este capítulo</a:t>
            </a:r>
            <a:endParaRPr lang="es-CL"/>
          </a:p>
        </p:txBody>
      </p:sp>
      <p:sp>
        <p:nvSpPr>
          <p:cNvPr id="26" name="Marcador de texto 9">
            <a:extLst>
              <a:ext uri="{FF2B5EF4-FFF2-40B4-BE49-F238E27FC236}">
                <a16:creationId xmlns:a16="http://schemas.microsoft.com/office/drawing/2014/main" id="{907A9929-5D9A-0C49-A7E1-6CEBCB617BA4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3672" y="57798"/>
            <a:ext cx="581891" cy="34391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s-MX"/>
              <a:t>00.</a:t>
            </a:r>
            <a:endParaRPr lang="es-CL"/>
          </a:p>
        </p:txBody>
      </p:sp>
      <p:pic>
        <p:nvPicPr>
          <p:cNvPr id="28" name="Imagen 27">
            <a:extLst>
              <a:ext uri="{FF2B5EF4-FFF2-40B4-BE49-F238E27FC236}">
                <a16:creationId xmlns:a16="http://schemas.microsoft.com/office/drawing/2014/main" id="{8E938CED-0BBD-2641-8244-BD8C4097BF8C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1506986" y="6269965"/>
            <a:ext cx="349422" cy="333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149161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ÁGINA B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upo 10">
            <a:extLst>
              <a:ext uri="{FF2B5EF4-FFF2-40B4-BE49-F238E27FC236}">
                <a16:creationId xmlns:a16="http://schemas.microsoft.com/office/drawing/2014/main" id="{652CB02B-821E-7943-8905-F307CDF2C99C}"/>
              </a:ext>
            </a:extLst>
          </p:cNvPr>
          <p:cNvGrpSpPr/>
          <p:nvPr userDrawn="1"/>
        </p:nvGrpSpPr>
        <p:grpSpPr>
          <a:xfrm>
            <a:off x="0" y="0"/>
            <a:ext cx="668643" cy="1026554"/>
            <a:chOff x="0" y="0"/>
            <a:chExt cx="668643" cy="1026554"/>
          </a:xfrm>
        </p:grpSpPr>
        <p:sp>
          <p:nvSpPr>
            <p:cNvPr id="12" name="Rectángulo 11">
              <a:extLst>
                <a:ext uri="{FF2B5EF4-FFF2-40B4-BE49-F238E27FC236}">
                  <a16:creationId xmlns:a16="http://schemas.microsoft.com/office/drawing/2014/main" id="{6973E58F-CAB0-0846-A697-9235689BF0F0}"/>
                </a:ext>
              </a:extLst>
            </p:cNvPr>
            <p:cNvSpPr/>
            <p:nvPr userDrawn="1"/>
          </p:nvSpPr>
          <p:spPr>
            <a:xfrm>
              <a:off x="1" y="0"/>
              <a:ext cx="581609" cy="571619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pic>
          <p:nvPicPr>
            <p:cNvPr id="14" name="Gráfico 13">
              <a:extLst>
                <a:ext uri="{FF2B5EF4-FFF2-40B4-BE49-F238E27FC236}">
                  <a16:creationId xmlns:a16="http://schemas.microsoft.com/office/drawing/2014/main" id="{C41A4156-46EB-9F48-809B-F2C0553F2233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b="50540"/>
            <a:stretch/>
          </p:blipFill>
          <p:spPr>
            <a:xfrm>
              <a:off x="0" y="420575"/>
              <a:ext cx="582364" cy="288794"/>
            </a:xfrm>
            <a:prstGeom prst="rect">
              <a:avLst/>
            </a:prstGeom>
          </p:spPr>
        </p:pic>
        <p:pic>
          <p:nvPicPr>
            <p:cNvPr id="15" name="Gráfico 14">
              <a:extLst>
                <a:ext uri="{FF2B5EF4-FFF2-40B4-BE49-F238E27FC236}">
                  <a16:creationId xmlns:a16="http://schemas.microsoft.com/office/drawing/2014/main" id="{8166B611-341B-7A40-8CF8-806996CDE98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t="50465" r="130"/>
            <a:stretch/>
          </p:blipFill>
          <p:spPr>
            <a:xfrm>
              <a:off x="284" y="692697"/>
              <a:ext cx="581609" cy="289224"/>
            </a:xfrm>
            <a:prstGeom prst="rect">
              <a:avLst/>
            </a:prstGeom>
          </p:spPr>
        </p:pic>
        <p:sp>
          <p:nvSpPr>
            <p:cNvPr id="16" name="Rectángulo 15">
              <a:extLst>
                <a:ext uri="{FF2B5EF4-FFF2-40B4-BE49-F238E27FC236}">
                  <a16:creationId xmlns:a16="http://schemas.microsoft.com/office/drawing/2014/main" id="{4FB2176A-42A7-A347-9B9B-4D8654523D2F}"/>
                </a:ext>
              </a:extLst>
            </p:cNvPr>
            <p:cNvSpPr/>
            <p:nvPr userDrawn="1"/>
          </p:nvSpPr>
          <p:spPr>
            <a:xfrm>
              <a:off x="575550" y="0"/>
              <a:ext cx="93093" cy="10265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19" name="Marcador de texto 6">
            <a:extLst>
              <a:ext uri="{FF2B5EF4-FFF2-40B4-BE49-F238E27FC236}">
                <a16:creationId xmlns:a16="http://schemas.microsoft.com/office/drawing/2014/main" id="{A41571EF-F3B7-A348-8E50-5AF25D8CD8F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51724" y="-4998"/>
            <a:ext cx="10888408" cy="496799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2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 este capítulo</a:t>
            </a:r>
            <a:endParaRPr lang="es-CL"/>
          </a:p>
        </p:txBody>
      </p:sp>
      <p:sp>
        <p:nvSpPr>
          <p:cNvPr id="26" name="Marcador de texto 9">
            <a:extLst>
              <a:ext uri="{FF2B5EF4-FFF2-40B4-BE49-F238E27FC236}">
                <a16:creationId xmlns:a16="http://schemas.microsoft.com/office/drawing/2014/main" id="{907A9929-5D9A-0C49-A7E1-6CEBCB617BA4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3672" y="57798"/>
            <a:ext cx="581891" cy="34391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s-MX"/>
              <a:t>00.</a:t>
            </a:r>
            <a:endParaRPr lang="es-CL"/>
          </a:p>
        </p:txBody>
      </p:sp>
      <p:pic>
        <p:nvPicPr>
          <p:cNvPr id="28" name="Imagen 27">
            <a:extLst>
              <a:ext uri="{FF2B5EF4-FFF2-40B4-BE49-F238E27FC236}">
                <a16:creationId xmlns:a16="http://schemas.microsoft.com/office/drawing/2014/main" id="{8E938CED-0BBD-2641-8244-BD8C4097BF8C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1465421" y="6275740"/>
            <a:ext cx="349422" cy="333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195258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ÁGINA C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ángulo 20">
            <a:extLst>
              <a:ext uri="{FF2B5EF4-FFF2-40B4-BE49-F238E27FC236}">
                <a16:creationId xmlns:a16="http://schemas.microsoft.com/office/drawing/2014/main" id="{69703411-F6D8-554B-B1BE-46BFF8414D30}"/>
              </a:ext>
            </a:extLst>
          </p:cNvPr>
          <p:cNvSpPr/>
          <p:nvPr userDrawn="1"/>
        </p:nvSpPr>
        <p:spPr>
          <a:xfrm>
            <a:off x="0" y="0"/>
            <a:ext cx="6031523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5" name="Marcador de texto 51">
            <a:extLst>
              <a:ext uri="{FF2B5EF4-FFF2-40B4-BE49-F238E27FC236}">
                <a16:creationId xmlns:a16="http://schemas.microsoft.com/office/drawing/2014/main" id="{F640F261-C267-D744-87C4-4661F47A595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51723" y="1583573"/>
            <a:ext cx="4200288" cy="1845427"/>
          </a:xfrm>
        </p:spPr>
        <p:txBody>
          <a:bodyPr lIns="0" rIns="0"/>
          <a:lstStyle>
            <a:lvl1pPr marL="0" indent="0">
              <a:lnSpc>
                <a:spcPct val="100000"/>
              </a:lnSpc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s-MX"/>
              <a:t>Título de esta página</a:t>
            </a:r>
            <a:endParaRPr lang="es-CL"/>
          </a:p>
        </p:txBody>
      </p:sp>
      <p:sp>
        <p:nvSpPr>
          <p:cNvPr id="28" name="Marcador de texto 6">
            <a:extLst>
              <a:ext uri="{FF2B5EF4-FFF2-40B4-BE49-F238E27FC236}">
                <a16:creationId xmlns:a16="http://schemas.microsoft.com/office/drawing/2014/main" id="{623D112E-F888-9F46-A52A-02CC4161F076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751723" y="3839902"/>
            <a:ext cx="4802915" cy="1845427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Texto de esta página shdjfhdsjfhdfjmvnmnvmsvfhsdfhdsjfhjdbfjdsfdshfjdshjkfhsdjfndsjbvdjvhdjsxkghjkshgnjkdfhgjkdfhgkfdhgjkdfhgjkdzfhgjkdfhgjkdhfsgjkdhfgjhdfghdfjgkhdfjkghjghsdjkghakhgjkdfhgksdhgksdjhgkaldhsgjkasgjkdshgkjfdhgjfdhgjdfshgfkj</a:t>
            </a:r>
            <a:endParaRPr lang="es-CL"/>
          </a:p>
        </p:txBody>
      </p:sp>
      <p:sp>
        <p:nvSpPr>
          <p:cNvPr id="29" name="Marcador de texto 6">
            <a:extLst>
              <a:ext uri="{FF2B5EF4-FFF2-40B4-BE49-F238E27FC236}">
                <a16:creationId xmlns:a16="http://schemas.microsoft.com/office/drawing/2014/main" id="{304E816D-D997-7040-AB4C-B8DFAA389166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6664568" y="1552402"/>
            <a:ext cx="5137965" cy="4132928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Texto de esta página shdjfhdsjfhdfjmvnmnvmsvfhsdfhdsjfhjdbfjdsfdshfjdshjkfhsdjfndsjbvdjvhdjsxkghjkshgnjkdfhgjkdfhgkfdhgjkdfhgjkdzfhgjkdfhgjkdhfsgjkdhfgjhdfghdfjgkhdfjkghjghsdjkghakhgjkdfhgksdhgksdjhgkaldhsgjkasgjkdshgkjfdhgjfdhgjdfshgfkjshdjfhdsjfhdfjmvnmnvmsvfhsdfhdsjfhjdbfjdsfdshfjdshjkfhsdjfndsjbvdjvhdjsxkghjkshgnjkdfhgjkdfhgkfdhgjkdfhgjkdzfhgjkdfhgjkdhfsgjkdhfgjhdfghdfjgkhdfjkghjghsdjkghakhgjkdfhgksdhgksdjhgkaldhsgjkasgjkdshgkjfdhgjfdhgjdfshgfkj</a:t>
            </a:r>
          </a:p>
          <a:p>
            <a:pPr lvl="0"/>
            <a:r>
              <a:rPr lang="es-ES"/>
              <a:t>shdjfhdsjfhdfjmvnmnvmsvfhsdfhdsjfhjdbfjdsfdshfjdshjkfhsdjfndsjbvdjvhdjsxkghjkshgnjkdfhgjkdfhgkfdhgjkdfhgjkdzfhgjkdfhgjkdhfsgjkdhfgjhdfghdfjgkhdfjkghjghsdjkghakhgjkdfhgksdhgksdjhgkaldhsgjkasgjkdshgkjfdhgjfdhgjdfshgfkj</a:t>
            </a:r>
            <a:endParaRPr lang="es-CL"/>
          </a:p>
        </p:txBody>
      </p:sp>
      <p:grpSp>
        <p:nvGrpSpPr>
          <p:cNvPr id="13" name="Grupo 12">
            <a:extLst>
              <a:ext uri="{FF2B5EF4-FFF2-40B4-BE49-F238E27FC236}">
                <a16:creationId xmlns:a16="http://schemas.microsoft.com/office/drawing/2014/main" id="{A1C962F0-9DDE-324B-9E52-EF79D9E149EA}"/>
              </a:ext>
            </a:extLst>
          </p:cNvPr>
          <p:cNvGrpSpPr/>
          <p:nvPr userDrawn="1"/>
        </p:nvGrpSpPr>
        <p:grpSpPr>
          <a:xfrm>
            <a:off x="0" y="0"/>
            <a:ext cx="668643" cy="1026554"/>
            <a:chOff x="0" y="0"/>
            <a:chExt cx="668643" cy="1026554"/>
          </a:xfrm>
        </p:grpSpPr>
        <p:sp>
          <p:nvSpPr>
            <p:cNvPr id="14" name="Rectángulo 13">
              <a:extLst>
                <a:ext uri="{FF2B5EF4-FFF2-40B4-BE49-F238E27FC236}">
                  <a16:creationId xmlns:a16="http://schemas.microsoft.com/office/drawing/2014/main" id="{5084ACE8-4E2B-AA46-B873-5FDD507EE72B}"/>
                </a:ext>
              </a:extLst>
            </p:cNvPr>
            <p:cNvSpPr/>
            <p:nvPr userDrawn="1"/>
          </p:nvSpPr>
          <p:spPr>
            <a:xfrm>
              <a:off x="1" y="0"/>
              <a:ext cx="581609" cy="5716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pic>
          <p:nvPicPr>
            <p:cNvPr id="15" name="Gráfico 14">
              <a:extLst>
                <a:ext uri="{FF2B5EF4-FFF2-40B4-BE49-F238E27FC236}">
                  <a16:creationId xmlns:a16="http://schemas.microsoft.com/office/drawing/2014/main" id="{BD18FAA8-AEAB-8D4D-A0C9-DD0D46013E89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b="50540"/>
            <a:stretch/>
          </p:blipFill>
          <p:spPr>
            <a:xfrm>
              <a:off x="0" y="420575"/>
              <a:ext cx="582364" cy="288794"/>
            </a:xfrm>
            <a:prstGeom prst="rect">
              <a:avLst/>
            </a:prstGeom>
          </p:spPr>
        </p:pic>
        <p:pic>
          <p:nvPicPr>
            <p:cNvPr id="22" name="Gráfico 21">
              <a:extLst>
                <a:ext uri="{FF2B5EF4-FFF2-40B4-BE49-F238E27FC236}">
                  <a16:creationId xmlns:a16="http://schemas.microsoft.com/office/drawing/2014/main" id="{C0FFB74F-5D03-2E4F-98C5-823129ADF42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t="50465" r="130"/>
            <a:stretch/>
          </p:blipFill>
          <p:spPr>
            <a:xfrm>
              <a:off x="284" y="692697"/>
              <a:ext cx="581609" cy="289224"/>
            </a:xfrm>
            <a:prstGeom prst="rect">
              <a:avLst/>
            </a:prstGeom>
          </p:spPr>
        </p:pic>
        <p:sp>
          <p:nvSpPr>
            <p:cNvPr id="23" name="Rectángulo 22">
              <a:extLst>
                <a:ext uri="{FF2B5EF4-FFF2-40B4-BE49-F238E27FC236}">
                  <a16:creationId xmlns:a16="http://schemas.microsoft.com/office/drawing/2014/main" id="{FE16AA22-221F-834E-BABA-CF0BB32C0C06}"/>
                </a:ext>
              </a:extLst>
            </p:cNvPr>
            <p:cNvSpPr/>
            <p:nvPr userDrawn="1"/>
          </p:nvSpPr>
          <p:spPr>
            <a:xfrm>
              <a:off x="575550" y="0"/>
              <a:ext cx="93093" cy="1026554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24" name="Marcador de texto 9">
            <a:extLst>
              <a:ext uri="{FF2B5EF4-FFF2-40B4-BE49-F238E27FC236}">
                <a16:creationId xmlns:a16="http://schemas.microsoft.com/office/drawing/2014/main" id="{529904A9-F176-0448-A640-5CBF6D027F39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3672" y="57798"/>
            <a:ext cx="581891" cy="34391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tx2"/>
                </a:solidFill>
              </a:defRPr>
            </a:lvl1pPr>
          </a:lstStyle>
          <a:p>
            <a:pPr lvl="0"/>
            <a:r>
              <a:rPr lang="es-MX"/>
              <a:t>00.</a:t>
            </a:r>
            <a:endParaRPr lang="es-CL"/>
          </a:p>
        </p:txBody>
      </p:sp>
      <p:sp>
        <p:nvSpPr>
          <p:cNvPr id="26" name="Marcador de texto 6">
            <a:extLst>
              <a:ext uri="{FF2B5EF4-FFF2-40B4-BE49-F238E27FC236}">
                <a16:creationId xmlns:a16="http://schemas.microsoft.com/office/drawing/2014/main" id="{0ACE18AB-0700-F543-B8BF-28AA2A8C22F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51724" y="-4998"/>
            <a:ext cx="10888408" cy="496799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200" b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s-ES"/>
              <a:t>Nombre de este capítulo</a:t>
            </a:r>
            <a:endParaRPr lang="es-CL"/>
          </a:p>
        </p:txBody>
      </p:sp>
      <p:pic>
        <p:nvPicPr>
          <p:cNvPr id="33" name="Imagen 32">
            <a:extLst>
              <a:ext uri="{FF2B5EF4-FFF2-40B4-BE49-F238E27FC236}">
                <a16:creationId xmlns:a16="http://schemas.microsoft.com/office/drawing/2014/main" id="{6D6078EC-57DD-C24D-805C-20EBB641E080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1465421" y="6251025"/>
            <a:ext cx="349422" cy="333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800349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ÁGINA D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2FD72E79-F4C4-184F-BE98-DB846CD21AE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7" name="Marcador de texto 6">
            <a:extLst>
              <a:ext uri="{FF2B5EF4-FFF2-40B4-BE49-F238E27FC236}">
                <a16:creationId xmlns:a16="http://schemas.microsoft.com/office/drawing/2014/main" id="{2A9CEA81-9BDF-154A-9C52-8DE2F59F48BE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676769" y="4524580"/>
            <a:ext cx="11158591" cy="1285745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Texto de esta página shdjfhdsjfhdfjmvnmnvmsvfhsdfhdsjfhjdbfjdsfdshfjdshjkfhsdjfndsjbvdjvhdjsxkghjkshgnjkdfhgjkdfhgkfdhgjkdfhgjkdzfhgjkdfhgjkdhfsgjkdhfgjhdfghdfjgkhdfjkghjghsdjkghakhgjkdfhgksdhgksdjhgkaldhsgjkasgjkdshgkjfdhgjfdhgjdfshgfkj</a:t>
            </a:r>
            <a:endParaRPr lang="es-CL"/>
          </a:p>
        </p:txBody>
      </p:sp>
      <p:sp>
        <p:nvSpPr>
          <p:cNvPr id="28" name="Marcador de texto 51">
            <a:extLst>
              <a:ext uri="{FF2B5EF4-FFF2-40B4-BE49-F238E27FC236}">
                <a16:creationId xmlns:a16="http://schemas.microsoft.com/office/drawing/2014/main" id="{BB7A5C48-E7DF-9041-9A3B-E6A434BEC74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00925" y="2127310"/>
            <a:ext cx="4021410" cy="1683002"/>
          </a:xfrm>
        </p:spPr>
        <p:txBody>
          <a:bodyPr lIns="0" rIns="0"/>
          <a:lstStyle>
            <a:lvl1pPr marL="0" indent="0">
              <a:lnSpc>
                <a:spcPct val="100000"/>
              </a:lnSpc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s-MX"/>
              <a:t>Título de esta página</a:t>
            </a:r>
            <a:endParaRPr lang="es-CL"/>
          </a:p>
        </p:txBody>
      </p:sp>
      <p:sp>
        <p:nvSpPr>
          <p:cNvPr id="29" name="Marcador de texto 6">
            <a:extLst>
              <a:ext uri="{FF2B5EF4-FFF2-40B4-BE49-F238E27FC236}">
                <a16:creationId xmlns:a16="http://schemas.microsoft.com/office/drawing/2014/main" id="{0BE4FAAE-840C-B149-81E3-E133BA697F45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5462560" y="2127310"/>
            <a:ext cx="6306107" cy="1876598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Texto de esta página shdjfhdsjfhdfjmvnmnvmsvfhsdfhdsjfhjdbfjdsfdshfjdshjkfhsdjfndsjbvdjvhdjsxkghjkshgnjkdfhgjkdfhgkfdhgjkdfhgjkdzfhgjkdfhgjkdhfsgjkdhfgjhdfghdfjgkhdfjkghjghsdjkghakhgjkdfhgksdhgksdjhgkaldhsgjkasgjkdshgkjfdhgjfdhgjdfshgfkj</a:t>
            </a:r>
            <a:endParaRPr lang="es-CL"/>
          </a:p>
        </p:txBody>
      </p:sp>
      <p:grpSp>
        <p:nvGrpSpPr>
          <p:cNvPr id="23" name="Grupo 22">
            <a:extLst>
              <a:ext uri="{FF2B5EF4-FFF2-40B4-BE49-F238E27FC236}">
                <a16:creationId xmlns:a16="http://schemas.microsoft.com/office/drawing/2014/main" id="{E248BA9F-FAD1-834E-94B9-48E3DF1F7EDA}"/>
              </a:ext>
            </a:extLst>
          </p:cNvPr>
          <p:cNvGrpSpPr/>
          <p:nvPr userDrawn="1"/>
        </p:nvGrpSpPr>
        <p:grpSpPr>
          <a:xfrm>
            <a:off x="0" y="0"/>
            <a:ext cx="668643" cy="1026554"/>
            <a:chOff x="0" y="0"/>
            <a:chExt cx="668643" cy="1026554"/>
          </a:xfrm>
        </p:grpSpPr>
        <p:sp>
          <p:nvSpPr>
            <p:cNvPr id="24" name="Rectángulo 23">
              <a:extLst>
                <a:ext uri="{FF2B5EF4-FFF2-40B4-BE49-F238E27FC236}">
                  <a16:creationId xmlns:a16="http://schemas.microsoft.com/office/drawing/2014/main" id="{68822E21-E574-E34B-91DE-D2D125D3F388}"/>
                </a:ext>
              </a:extLst>
            </p:cNvPr>
            <p:cNvSpPr/>
            <p:nvPr userDrawn="1"/>
          </p:nvSpPr>
          <p:spPr>
            <a:xfrm>
              <a:off x="1" y="0"/>
              <a:ext cx="581609" cy="5716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pic>
          <p:nvPicPr>
            <p:cNvPr id="25" name="Gráfico 24">
              <a:extLst>
                <a:ext uri="{FF2B5EF4-FFF2-40B4-BE49-F238E27FC236}">
                  <a16:creationId xmlns:a16="http://schemas.microsoft.com/office/drawing/2014/main" id="{BD94292C-0F6B-0A45-A6DE-E71E87774F48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b="50540"/>
            <a:stretch/>
          </p:blipFill>
          <p:spPr>
            <a:xfrm>
              <a:off x="0" y="420575"/>
              <a:ext cx="582364" cy="288794"/>
            </a:xfrm>
            <a:prstGeom prst="rect">
              <a:avLst/>
            </a:prstGeom>
          </p:spPr>
        </p:pic>
        <p:pic>
          <p:nvPicPr>
            <p:cNvPr id="32" name="Gráfico 31">
              <a:extLst>
                <a:ext uri="{FF2B5EF4-FFF2-40B4-BE49-F238E27FC236}">
                  <a16:creationId xmlns:a16="http://schemas.microsoft.com/office/drawing/2014/main" id="{C84E048F-4A4E-574B-8CD9-D92630E2A31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t="50465" r="130"/>
            <a:stretch/>
          </p:blipFill>
          <p:spPr>
            <a:xfrm>
              <a:off x="284" y="692697"/>
              <a:ext cx="581609" cy="289224"/>
            </a:xfrm>
            <a:prstGeom prst="rect">
              <a:avLst/>
            </a:prstGeom>
          </p:spPr>
        </p:pic>
        <p:sp>
          <p:nvSpPr>
            <p:cNvPr id="33" name="Rectángulo 32">
              <a:extLst>
                <a:ext uri="{FF2B5EF4-FFF2-40B4-BE49-F238E27FC236}">
                  <a16:creationId xmlns:a16="http://schemas.microsoft.com/office/drawing/2014/main" id="{201F1CA6-AB54-4642-9F69-B48553916D9E}"/>
                </a:ext>
              </a:extLst>
            </p:cNvPr>
            <p:cNvSpPr/>
            <p:nvPr userDrawn="1"/>
          </p:nvSpPr>
          <p:spPr>
            <a:xfrm>
              <a:off x="575550" y="0"/>
              <a:ext cx="93093" cy="1026554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34" name="Marcador de texto 9">
            <a:extLst>
              <a:ext uri="{FF2B5EF4-FFF2-40B4-BE49-F238E27FC236}">
                <a16:creationId xmlns:a16="http://schemas.microsoft.com/office/drawing/2014/main" id="{649DAE1C-34EE-444E-98F7-625F6A1D5411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3672" y="57798"/>
            <a:ext cx="581891" cy="34391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tx2"/>
                </a:solidFill>
              </a:defRPr>
            </a:lvl1pPr>
          </a:lstStyle>
          <a:p>
            <a:pPr lvl="0"/>
            <a:r>
              <a:rPr lang="es-MX"/>
              <a:t>00.</a:t>
            </a:r>
            <a:endParaRPr lang="es-CL"/>
          </a:p>
        </p:txBody>
      </p:sp>
      <p:sp>
        <p:nvSpPr>
          <p:cNvPr id="35" name="Marcador de texto 6">
            <a:extLst>
              <a:ext uri="{FF2B5EF4-FFF2-40B4-BE49-F238E27FC236}">
                <a16:creationId xmlns:a16="http://schemas.microsoft.com/office/drawing/2014/main" id="{7E5BBB0F-736F-814B-A3FA-F1FA211ED7F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51724" y="-4998"/>
            <a:ext cx="10888408" cy="496799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200" b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s-ES"/>
              <a:t>Nombre de este capítulo</a:t>
            </a:r>
            <a:endParaRPr lang="es-CL"/>
          </a:p>
        </p:txBody>
      </p:sp>
      <p:pic>
        <p:nvPicPr>
          <p:cNvPr id="38" name="Gráfico 37">
            <a:extLst>
              <a:ext uri="{FF2B5EF4-FFF2-40B4-BE49-F238E27FC236}">
                <a16:creationId xmlns:a16="http://schemas.microsoft.com/office/drawing/2014/main" id="{174294EA-5490-054D-A312-B0FCB50D68D6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1410123" y="6217859"/>
            <a:ext cx="460018" cy="431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195318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GUNTAS/COMENTARI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">
            <a:extLst>
              <a:ext uri="{FF2B5EF4-FFF2-40B4-BE49-F238E27FC236}">
                <a16:creationId xmlns:a16="http://schemas.microsoft.com/office/drawing/2014/main" id="{B3173424-6F1E-DA4F-85BA-46A72094E5B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197" y="3403600"/>
            <a:ext cx="6003441" cy="1325563"/>
          </a:xfrm>
        </p:spPr>
        <p:txBody>
          <a:bodyPr lIns="0" rIns="0"/>
          <a:lstStyle>
            <a:lvl1pPr>
              <a:lnSpc>
                <a:spcPct val="100000"/>
              </a:lnSpc>
              <a:defRPr sz="4500">
                <a:solidFill>
                  <a:schemeClr val="tx1"/>
                </a:solidFill>
              </a:defRPr>
            </a:lvl1pPr>
          </a:lstStyle>
          <a:p>
            <a:r>
              <a:rPr lang="es-MX"/>
              <a:t>¿Alguna pregunta </a:t>
            </a:r>
            <a:br>
              <a:rPr lang="es-MX"/>
            </a:br>
            <a:r>
              <a:rPr lang="es-MX"/>
              <a:t>o comentario?</a:t>
            </a:r>
            <a:endParaRPr lang="es-CL"/>
          </a:p>
        </p:txBody>
      </p:sp>
      <p:pic>
        <p:nvPicPr>
          <p:cNvPr id="22" name="Gráfico 21">
            <a:extLst>
              <a:ext uri="{FF2B5EF4-FFF2-40B4-BE49-F238E27FC236}">
                <a16:creationId xmlns:a16="http://schemas.microsoft.com/office/drawing/2014/main" id="{555AD4A7-8A7C-6149-83CD-5B2EE1A2AC6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315200" y="0"/>
            <a:ext cx="4876800" cy="491490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4C978674-B003-9CFA-EB95-74B37F9B824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313" t="49997" r="-160"/>
          <a:stretch/>
        </p:blipFill>
        <p:spPr>
          <a:xfrm>
            <a:off x="-407" y="5954692"/>
            <a:ext cx="6360560" cy="3195525"/>
          </a:xfrm>
          <a:prstGeom prst="rect">
            <a:avLst/>
          </a:prstGeom>
        </p:spPr>
      </p:pic>
      <p:pic>
        <p:nvPicPr>
          <p:cNvPr id="6" name="Imagen 5" descr="Imagen que contiene alimentos&#10;&#10;Descripción generada automáticamente">
            <a:extLst>
              <a:ext uri="{FF2B5EF4-FFF2-40B4-BE49-F238E27FC236}">
                <a16:creationId xmlns:a16="http://schemas.microsoft.com/office/drawing/2014/main" id="{81081C17-8B8D-FD5D-A9E6-C947E4DFADA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t="50002" b="79"/>
          <a:stretch/>
        </p:blipFill>
        <p:spPr>
          <a:xfrm>
            <a:off x="5821680" y="5960066"/>
            <a:ext cx="6370320" cy="3190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6966736"/>
      </p:ext>
    </p:extLst>
  </p:cSld>
  <p:clrMapOvr>
    <a:masterClrMapping/>
  </p:clrMapOvr>
  <p:transition spd="slow">
    <p:cover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GUNTAS/COMENTARI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">
            <a:extLst>
              <a:ext uri="{FF2B5EF4-FFF2-40B4-BE49-F238E27FC236}">
                <a16:creationId xmlns:a16="http://schemas.microsoft.com/office/drawing/2014/main" id="{B3173424-6F1E-DA4F-85BA-46A72094E5B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197" y="3403600"/>
            <a:ext cx="6003441" cy="1325563"/>
          </a:xfrm>
        </p:spPr>
        <p:txBody>
          <a:bodyPr lIns="0" rIns="0"/>
          <a:lstStyle>
            <a:lvl1pPr>
              <a:lnSpc>
                <a:spcPct val="100000"/>
              </a:lnSpc>
              <a:defRPr sz="4500">
                <a:solidFill>
                  <a:schemeClr val="tx1"/>
                </a:solidFill>
              </a:defRPr>
            </a:lvl1pPr>
          </a:lstStyle>
          <a:p>
            <a:r>
              <a:rPr lang="es-MX"/>
              <a:t>¿Alguna pregunta </a:t>
            </a:r>
            <a:br>
              <a:rPr lang="es-MX"/>
            </a:br>
            <a:r>
              <a:rPr lang="es-MX"/>
              <a:t>o comentario?</a:t>
            </a:r>
            <a:endParaRPr lang="es-CL"/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C565969C-0062-564B-8329-5318EFA9B84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498928" y="6267501"/>
            <a:ext cx="349422" cy="333866"/>
          </a:xfrm>
          <a:prstGeom prst="rect">
            <a:avLst/>
          </a:prstGeom>
        </p:spPr>
      </p:pic>
      <p:pic>
        <p:nvPicPr>
          <p:cNvPr id="22" name="Gráfico 21">
            <a:extLst>
              <a:ext uri="{FF2B5EF4-FFF2-40B4-BE49-F238E27FC236}">
                <a16:creationId xmlns:a16="http://schemas.microsoft.com/office/drawing/2014/main" id="{555AD4A7-8A7C-6149-83CD-5B2EE1A2AC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7315200" y="0"/>
            <a:ext cx="4876800" cy="4914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6966736"/>
      </p:ext>
    </p:extLst>
  </p:cSld>
  <p:clrMapOvr>
    <a:masterClrMapping/>
  </p:clrMapOvr>
  <p:transition spd="slow">
    <p:cover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AGRADECIMIE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>
            <a:extLst>
              <a:ext uri="{FF2B5EF4-FFF2-40B4-BE49-F238E27FC236}">
                <a16:creationId xmlns:a16="http://schemas.microsoft.com/office/drawing/2014/main" id="{B96F2751-1870-994C-A951-8AE2328A7BBB}"/>
              </a:ext>
            </a:extLst>
          </p:cNvPr>
          <p:cNvSpPr/>
          <p:nvPr userDrawn="1"/>
        </p:nvSpPr>
        <p:spPr>
          <a:xfrm>
            <a:off x="0" y="-42817"/>
            <a:ext cx="12192000" cy="6900817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50800" dist="38100" dir="2700000" sx="1000" sy="1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3" name="Título 1">
            <a:extLst>
              <a:ext uri="{FF2B5EF4-FFF2-40B4-BE49-F238E27FC236}">
                <a16:creationId xmlns:a16="http://schemas.microsoft.com/office/drawing/2014/main" id="{B3173424-6F1E-DA4F-85BA-46A72094E5B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2183354"/>
            <a:ext cx="12192000" cy="1325563"/>
          </a:xfrm>
        </p:spPr>
        <p:txBody>
          <a:bodyPr lIns="0" rIns="0"/>
          <a:lstStyle>
            <a:lvl1pPr algn="ctr">
              <a:defRPr sz="4200">
                <a:solidFill>
                  <a:schemeClr val="bg1"/>
                </a:solidFill>
              </a:defRPr>
            </a:lvl1pPr>
          </a:lstStyle>
          <a:p>
            <a:r>
              <a:rPr lang="es-MX"/>
              <a:t>¡Muchas gracias!</a:t>
            </a:r>
            <a:endParaRPr lang="es-CL"/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id="{84C3E054-EBC8-A843-8C6D-E02E8748020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9394" y="3822283"/>
            <a:ext cx="1054443" cy="1022874"/>
          </a:xfrm>
          <a:prstGeom prst="rect">
            <a:avLst/>
          </a:prstGeom>
        </p:spPr>
      </p:pic>
      <p:grpSp>
        <p:nvGrpSpPr>
          <p:cNvPr id="8" name="Grupo 7"/>
          <p:cNvGrpSpPr/>
          <p:nvPr userDrawn="1"/>
        </p:nvGrpSpPr>
        <p:grpSpPr>
          <a:xfrm>
            <a:off x="0" y="5502876"/>
            <a:ext cx="12192000" cy="1355124"/>
            <a:chOff x="8250" y="3890473"/>
            <a:chExt cx="11895591" cy="1322182"/>
          </a:xfrm>
        </p:grpSpPr>
        <p:pic>
          <p:nvPicPr>
            <p:cNvPr id="3" name="Imagen 2"/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94172" y="3890473"/>
              <a:ext cx="6609669" cy="1322181"/>
            </a:xfrm>
            <a:prstGeom prst="rect">
              <a:avLst/>
            </a:prstGeom>
          </p:spPr>
        </p:pic>
        <p:pic>
          <p:nvPicPr>
            <p:cNvPr id="6" name="Imagen 5"/>
            <p:cNvPicPr>
              <a:picLocks noChangeAspect="1"/>
            </p:cNvPicPr>
            <p:nvPr userDrawn="1"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6995" b="11"/>
            <a:stretch/>
          </p:blipFill>
          <p:spPr>
            <a:xfrm>
              <a:off x="8250" y="3901283"/>
              <a:ext cx="5293172" cy="131137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60342987"/>
      </p:ext>
    </p:extLst>
  </p:cSld>
  <p:clrMapOvr>
    <a:masterClrMapping/>
  </p:clrMapOvr>
  <p:transition spd="slow">
    <p:cover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ER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>
            <a:extLst>
              <a:ext uri="{FF2B5EF4-FFF2-40B4-BE49-F238E27FC236}">
                <a16:creationId xmlns:a16="http://schemas.microsoft.com/office/drawing/2014/main" id="{567E4218-0997-844B-A78A-551E81C193CA}"/>
              </a:ext>
            </a:extLst>
          </p:cNvPr>
          <p:cNvSpPr/>
          <p:nvPr userDrawn="1"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50800" dist="38100" dir="2700000" sx="1000" sy="1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D802B214-C334-6C4E-9997-F63D54AB003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3794" y="2121365"/>
            <a:ext cx="1886607" cy="1830126"/>
          </a:xfrm>
          <a:prstGeom prst="rect">
            <a:avLst/>
          </a:prstGeom>
        </p:spPr>
      </p:pic>
      <p:sp>
        <p:nvSpPr>
          <p:cNvPr id="3" name="CuadroTexto 2"/>
          <p:cNvSpPr txBox="1"/>
          <p:nvPr userDrawn="1"/>
        </p:nvSpPr>
        <p:spPr>
          <a:xfrm>
            <a:off x="3904665" y="4917988"/>
            <a:ext cx="43248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3600" b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www.ine.gob.cl</a:t>
            </a:r>
          </a:p>
        </p:txBody>
      </p:sp>
    </p:spTree>
    <p:extLst>
      <p:ext uri="{BB962C8B-B14F-4D97-AF65-F5344CB8AC3E}">
        <p14:creationId xmlns:p14="http://schemas.microsoft.com/office/powerpoint/2010/main" val="3439971275"/>
      </p:ext>
    </p:extLst>
  </p:cSld>
  <p:clrMapOvr>
    <a:masterClrMapping/>
  </p:clrMapOvr>
  <p:transition spd="slow">
    <p:cover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19" Type="http://schemas.openxmlformats.org/officeDocument/2006/relationships/theme" Target="../theme/theme2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0771E8B-6CA5-40B2-8038-0E112F3DAC1C}" type="datetimeFigureOut">
              <a:rPr lang="es-ES" smtClean="0"/>
              <a:t>09/08/2024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F1556C4-DFC3-4611-A7CC-780699185E2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331189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ABCF54E9-AB00-476E-BD58-51BF1BF44D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400BDE7-635B-4513-A2AC-171CAF2F0C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EE3A77F-8550-4C94-BA00-AE5D3FBF61E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 i="0">
                <a:solidFill>
                  <a:schemeClr val="tx1"/>
                </a:solidFill>
                <a:latin typeface="Avenir Next Demi Bold" panose="020B0503020202020204" pitchFamily="34" charset="0"/>
              </a:defRPr>
            </a:lvl1pPr>
          </a:lstStyle>
          <a:p>
            <a:fld id="{B13C88F6-7A93-47A3-93D9-9075BACE9AD7}" type="datetimeFigureOut">
              <a:rPr lang="es-CL" smtClean="0"/>
              <a:pPr/>
              <a:t>09-08-2024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40ED166-BA77-4009-A34D-182C5414A97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 i="0">
                <a:solidFill>
                  <a:schemeClr val="tx1"/>
                </a:solidFill>
                <a:latin typeface="Avenir Next Demi Bold" panose="020B0503020202020204" pitchFamily="34" charset="0"/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559703A-1694-40B7-AB4F-0261AA7E78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 i="0">
                <a:solidFill>
                  <a:schemeClr val="tx1"/>
                </a:solidFill>
                <a:latin typeface="Avenir Next Demi Bold" panose="020B0503020202020204" pitchFamily="34" charset="0"/>
              </a:defRPr>
            </a:lvl1pPr>
          </a:lstStyle>
          <a:p>
            <a:fld id="{F75E7FF8-E98D-4116-83E7-00898DED1577}" type="slidenum">
              <a:rPr lang="es-CL" smtClean="0"/>
              <a:pPr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9451487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8" r:id="rId1"/>
    <p:sldLayoutId id="2147484148" r:id="rId2"/>
    <p:sldLayoutId id="2147483780" r:id="rId3"/>
    <p:sldLayoutId id="2147484141" r:id="rId4"/>
    <p:sldLayoutId id="2147483882" r:id="rId5"/>
    <p:sldLayoutId id="2147484149" r:id="rId6"/>
    <p:sldLayoutId id="2147484150" r:id="rId7"/>
    <p:sldLayoutId id="2147484151" r:id="rId8"/>
    <p:sldLayoutId id="2147484152" r:id="rId9"/>
    <p:sldLayoutId id="2147483883" r:id="rId10"/>
    <p:sldLayoutId id="2147483819" r:id="rId11"/>
    <p:sldLayoutId id="2147484147" r:id="rId12"/>
    <p:sldLayoutId id="2147484142" r:id="rId13"/>
    <p:sldLayoutId id="2147484140" r:id="rId14"/>
    <p:sldLayoutId id="2147484153" r:id="rId15"/>
    <p:sldLayoutId id="2147483795" r:id="rId16"/>
    <p:sldLayoutId id="2147484146" r:id="rId17"/>
    <p:sldLayoutId id="2147483887" r:id="rId18"/>
  </p:sldLayoutIdLst>
  <p:transition spd="slow">
    <p:cover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b="1" i="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800" b="1" i="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b="0" i="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b="0" i="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hyperlink" Target="https://tidyverse.tidyverse.org/" TargetMode="External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>
                <a:latin typeface="Verdana"/>
                <a:ea typeface="Verdana"/>
              </a:rPr>
              <a:t>Introducción a </a:t>
            </a:r>
            <a:r>
              <a:rPr lang="es-ES" i="1" err="1">
                <a:latin typeface="Verdana"/>
                <a:ea typeface="Verdana"/>
              </a:rPr>
              <a:t>dataframe</a:t>
            </a:r>
            <a:r>
              <a:rPr lang="es-ES" i="1" dirty="0">
                <a:latin typeface="Verdana"/>
                <a:ea typeface="Verdana"/>
              </a:rPr>
              <a:t> </a:t>
            </a:r>
            <a:r>
              <a:rPr lang="es-ES" dirty="0">
                <a:latin typeface="Verdana"/>
                <a:ea typeface="Verdana"/>
              </a:rPr>
              <a:t>y </a:t>
            </a:r>
            <a:r>
              <a:rPr lang="es-ES" i="1" err="1">
                <a:latin typeface="Verdana"/>
                <a:ea typeface="Verdana"/>
              </a:rPr>
              <a:t>tidyverse</a:t>
            </a:r>
            <a:endParaRPr lang="es-ES" i="1" err="1"/>
          </a:p>
        </p:txBody>
      </p:sp>
      <p:sp>
        <p:nvSpPr>
          <p:cNvPr id="3" name="Subtítulo 2"/>
          <p:cNvSpPr>
            <a:spLocks noGrp="1"/>
          </p:cNvSpPr>
          <p:nvPr>
            <p:ph type="body" idx="1"/>
          </p:nvPr>
        </p:nvSpPr>
        <p:spPr/>
        <p:txBody>
          <a:bodyPr vert="horz" lIns="0" tIns="45720" rIns="91440" bIns="45720" rtlCol="0" anchor="t">
            <a:normAutofit/>
          </a:bodyPr>
          <a:lstStyle/>
          <a:p>
            <a:r>
              <a:rPr lang="es-ES" dirty="0">
                <a:latin typeface="Verdana"/>
                <a:ea typeface="Verdana"/>
              </a:rPr>
              <a:t>Curso: R básico</a:t>
            </a:r>
            <a:endParaRPr lang="es-ES" dirty="0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D2407D33-B070-6E2D-48FA-F5DD49F5459D}"/>
              </a:ext>
            </a:extLst>
          </p:cNvPr>
          <p:cNvSpPr>
            <a:spLocks noGrp="1"/>
          </p:cNvSpPr>
          <p:nvPr>
            <p:ph type="body" idx="10"/>
          </p:nvPr>
        </p:nvSpPr>
        <p:spPr/>
        <p:txBody>
          <a:bodyPr vert="horz" lIns="0" tIns="45720" rIns="0" bIns="45720" rtlCol="0" anchor="t">
            <a:noAutofit/>
          </a:bodyPr>
          <a:lstStyle/>
          <a:p>
            <a:r>
              <a:rPr lang="es-ES" dirty="0">
                <a:latin typeface="Verdana"/>
                <a:ea typeface="Verdana"/>
              </a:rPr>
              <a:t>2024</a:t>
            </a:r>
          </a:p>
        </p:txBody>
      </p:sp>
    </p:spTree>
    <p:extLst>
      <p:ext uri="{BB962C8B-B14F-4D97-AF65-F5344CB8AC3E}">
        <p14:creationId xmlns:p14="http://schemas.microsoft.com/office/powerpoint/2010/main" val="2406273178"/>
      </p:ext>
    </p:extLst>
  </p:cSld>
  <p:clrMapOvr>
    <a:masterClrMapping/>
  </p:clrMapOvr>
  <p:transition spd="slow">
    <p:cover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>
            <a:extLst>
              <a:ext uri="{FF2B5EF4-FFF2-40B4-BE49-F238E27FC236}">
                <a16:creationId xmlns:a16="http://schemas.microsoft.com/office/drawing/2014/main" id="{56F40E1F-AB98-24A4-76B1-A3E051E35B9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118709" y="2079587"/>
            <a:ext cx="5626718" cy="2936536"/>
          </a:xfrm>
        </p:spPr>
        <p:txBody>
          <a:bodyPr vert="horz" lIns="0" tIns="45720" rIns="91440" bIns="45720" rtlCol="0" anchor="ctr" anchorCtr="0">
            <a:noAutofit/>
          </a:bodyPr>
          <a:lstStyle/>
          <a:p>
            <a:r>
              <a:rPr lang="es-ES" sz="4700" dirty="0">
                <a:latin typeface="Verdana"/>
                <a:ea typeface="Verdana"/>
              </a:rPr>
              <a:t>Introducción a </a:t>
            </a:r>
            <a:r>
              <a:rPr lang="es-ES" sz="4700" err="1">
                <a:latin typeface="Verdana"/>
                <a:ea typeface="Verdana"/>
              </a:rPr>
              <a:t>dataframes</a:t>
            </a:r>
            <a:r>
              <a:rPr lang="es-ES" sz="4700" dirty="0">
                <a:latin typeface="Verdana"/>
                <a:ea typeface="Verdana"/>
              </a:rPr>
              <a:t> y  </a:t>
            </a:r>
            <a:r>
              <a:rPr lang="es-ES" sz="4700" i="1" err="1">
                <a:latin typeface="Verdana"/>
                <a:ea typeface="Verdana"/>
              </a:rPr>
              <a:t>tidyverse</a:t>
            </a:r>
            <a:endParaRPr lang="es-ES" sz="4700" err="1"/>
          </a:p>
        </p:txBody>
      </p:sp>
      <p:sp>
        <p:nvSpPr>
          <p:cNvPr id="4" name="Título 3">
            <a:extLst>
              <a:ext uri="{FF2B5EF4-FFF2-40B4-BE49-F238E27FC236}">
                <a16:creationId xmlns:a16="http://schemas.microsoft.com/office/drawing/2014/main" id="{E4BF7137-D9B0-766E-0D4D-96ECEF0742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>
                <a:latin typeface="Verdana"/>
                <a:ea typeface="Verdana"/>
              </a:rPr>
              <a:t>05.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661672056"/>
      </p:ext>
    </p:extLst>
  </p:cSld>
  <p:clrMapOvr>
    <a:masterClrMapping/>
  </p:clrMapOvr>
  <p:transition spd="slow">
    <p:cover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>
            <a:extLst>
              <a:ext uri="{FF2B5EF4-FFF2-40B4-BE49-F238E27FC236}">
                <a16:creationId xmlns:a16="http://schemas.microsoft.com/office/drawing/2014/main" id="{9C2E4F6C-9609-B60A-5C4B-D1FDDFA98452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574431" y="2154927"/>
            <a:ext cx="5879776" cy="1508679"/>
          </a:xfrm>
        </p:spPr>
        <p:txBody>
          <a:bodyPr vert="horz" lIns="0" tIns="45720" rIns="0" bIns="45720" rtlCol="0" anchor="t">
            <a:normAutofit fontScale="92500"/>
          </a:bodyPr>
          <a:lstStyle/>
          <a:p>
            <a:r>
              <a:rPr lang="es-ES" sz="1800">
                <a:latin typeface="Verdana"/>
                <a:ea typeface="Verdana"/>
              </a:rPr>
              <a:t>Como mencionamos, los </a:t>
            </a:r>
            <a:r>
              <a:rPr lang="es-ES" sz="1800" b="1" i="1">
                <a:latin typeface="Verdana"/>
                <a:ea typeface="Verdana"/>
              </a:rPr>
              <a:t>data </a:t>
            </a:r>
            <a:r>
              <a:rPr lang="es-ES" sz="1800" b="1" i="1" err="1">
                <a:latin typeface="Verdana"/>
                <a:ea typeface="Verdana"/>
              </a:rPr>
              <a:t>frames</a:t>
            </a:r>
            <a:r>
              <a:rPr lang="es-ES" sz="1800">
                <a:latin typeface="Verdana"/>
                <a:ea typeface="Verdana"/>
              </a:rPr>
              <a:t> son la estructura de datos a la que nos enfrentaremos más comúnmente y en la que se enfoca este curso. Para trabajar  con estos,  el paquete</a:t>
            </a:r>
            <a:r>
              <a:rPr lang="es-ES" sz="1800" i="1">
                <a:latin typeface="Verdana"/>
                <a:ea typeface="Verdana"/>
              </a:rPr>
              <a:t> </a:t>
            </a:r>
            <a:r>
              <a:rPr lang="es-ES" sz="1800" b="1" i="1" u="sng">
                <a:latin typeface="Verdana"/>
                <a:ea typeface="Verdana"/>
                <a:hlinkClick r:id="rId2"/>
              </a:rPr>
              <a:t>tidyverse</a:t>
            </a:r>
            <a:r>
              <a:rPr lang="es-ES" sz="1800">
                <a:latin typeface="Verdana"/>
                <a:ea typeface="Verdana"/>
              </a:rPr>
              <a:t> es de gran ayuda.</a:t>
            </a:r>
            <a:endParaRPr lang="es-ES"/>
          </a:p>
          <a:p>
            <a:endParaRPr lang="es-ES"/>
          </a:p>
        </p:txBody>
      </p:sp>
      <p:sp>
        <p:nvSpPr>
          <p:cNvPr id="5" name="Título 4">
            <a:extLst>
              <a:ext uri="{FF2B5EF4-FFF2-40B4-BE49-F238E27FC236}">
                <a16:creationId xmlns:a16="http://schemas.microsoft.com/office/drawing/2014/main" id="{6666DBD3-18DD-D683-B37B-F43D1CCF14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2124" y="727509"/>
            <a:ext cx="9394554" cy="846497"/>
          </a:xfrm>
        </p:spPr>
        <p:txBody>
          <a:bodyPr/>
          <a:lstStyle/>
          <a:p>
            <a:r>
              <a:rPr lang="es-ES">
                <a:latin typeface="Verdana"/>
                <a:ea typeface="Verdana"/>
              </a:rPr>
              <a:t>Introducción a </a:t>
            </a:r>
            <a:r>
              <a:rPr lang="es-ES" err="1">
                <a:latin typeface="Verdana"/>
                <a:ea typeface="Verdana"/>
              </a:rPr>
              <a:t>dataframes</a:t>
            </a:r>
            <a:r>
              <a:rPr lang="es-ES">
                <a:latin typeface="Verdana"/>
                <a:ea typeface="Verdana"/>
              </a:rPr>
              <a:t> y </a:t>
            </a:r>
            <a:r>
              <a:rPr lang="es-ES" i="1" err="1">
                <a:latin typeface="Verdana"/>
                <a:ea typeface="Verdana"/>
              </a:rPr>
              <a:t>tidyverse</a:t>
            </a:r>
            <a:endParaRPr lang="es-ES" err="1">
              <a:latin typeface="Verdana"/>
              <a:ea typeface="Verdana"/>
            </a:endParaRPr>
          </a:p>
          <a:p>
            <a:endParaRPr lang="es-ES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9DD1E1F0-440D-CC64-8D8D-B61841FF29E1}"/>
              </a:ext>
            </a:extLst>
          </p:cNvPr>
          <p:cNvSpPr txBox="1"/>
          <p:nvPr/>
        </p:nvSpPr>
        <p:spPr>
          <a:xfrm>
            <a:off x="7561560" y="2028773"/>
            <a:ext cx="3647076" cy="2031325"/>
          </a:xfrm>
          <a:prstGeom prst="rect">
            <a:avLst/>
          </a:prstGeom>
          <a:solidFill>
            <a:schemeClr val="tx2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s-ES" b="1">
                <a:solidFill>
                  <a:schemeClr val="bg1"/>
                </a:solidFill>
                <a:latin typeface="Noto Sans"/>
                <a:ea typeface="Noto Sans"/>
                <a:cs typeface="Noto Sans"/>
              </a:rPr>
              <a:t>¿Qué es </a:t>
            </a:r>
            <a:r>
              <a:rPr lang="es-ES" b="1" err="1">
                <a:solidFill>
                  <a:schemeClr val="bg1"/>
                </a:solidFill>
                <a:latin typeface="Noto Sans"/>
                <a:ea typeface="Noto Sans"/>
                <a:cs typeface="Noto Sans"/>
              </a:rPr>
              <a:t>tidyverse</a:t>
            </a:r>
            <a:r>
              <a:rPr lang="es-ES" b="1">
                <a:solidFill>
                  <a:schemeClr val="bg1"/>
                </a:solidFill>
                <a:latin typeface="Noto Sans"/>
                <a:ea typeface="Noto Sans"/>
                <a:cs typeface="Noto Sans"/>
              </a:rPr>
              <a:t>?</a:t>
            </a:r>
            <a:r>
              <a:rPr lang="es-ES">
                <a:solidFill>
                  <a:schemeClr val="bg1"/>
                </a:solidFill>
                <a:latin typeface="Noto Sans"/>
                <a:ea typeface="Noto Sans"/>
                <a:cs typeface="Noto Sans"/>
              </a:rPr>
              <a:t> Es una serie de paquetes para el trabajo con </a:t>
            </a:r>
            <a:r>
              <a:rPr lang="es-ES" i="1">
                <a:solidFill>
                  <a:schemeClr val="bg1"/>
                </a:solidFill>
                <a:latin typeface="Noto Sans"/>
                <a:ea typeface="Noto Sans"/>
                <a:cs typeface="Noto Sans"/>
              </a:rPr>
              <a:t>data </a:t>
            </a:r>
            <a:r>
              <a:rPr lang="es-ES" i="1" err="1">
                <a:solidFill>
                  <a:schemeClr val="bg1"/>
                </a:solidFill>
                <a:latin typeface="Noto Sans"/>
                <a:ea typeface="Noto Sans"/>
                <a:cs typeface="Noto Sans"/>
              </a:rPr>
              <a:t>frames</a:t>
            </a:r>
            <a:r>
              <a:rPr lang="es-ES">
                <a:solidFill>
                  <a:schemeClr val="bg1"/>
                </a:solidFill>
                <a:latin typeface="Noto Sans"/>
                <a:ea typeface="Noto Sans"/>
                <a:cs typeface="Noto Sans"/>
              </a:rPr>
              <a:t> que funcionan en armonía, pues fueron programados con la misma filosofía y diseño de datos.</a:t>
            </a:r>
            <a:endParaRPr lang="es-ES">
              <a:solidFill>
                <a:schemeClr val="bg1"/>
              </a:solidFill>
            </a:endParaRP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0CA452C5-330B-48AF-FC9B-BD1EFCA5C0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3950" y="4379668"/>
            <a:ext cx="9944100" cy="1685925"/>
          </a:xfrm>
          <a:prstGeom prst="rect">
            <a:avLst/>
          </a:prstGeom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FEB27A82-FBCB-3C63-517C-A3B7E77D32BC}"/>
              </a:ext>
            </a:extLst>
          </p:cNvPr>
          <p:cNvSpPr txBox="1"/>
          <p:nvPr/>
        </p:nvSpPr>
        <p:spPr>
          <a:xfrm>
            <a:off x="1467148" y="6298434"/>
            <a:ext cx="9975994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b="1">
                <a:latin typeface="Verdana"/>
                <a:ea typeface="+mn-lt"/>
                <a:cs typeface="+mn-lt"/>
              </a:rPr>
              <a:t>Nota:</a:t>
            </a:r>
            <a:r>
              <a:rPr lang="es-ES">
                <a:latin typeface="Verdana"/>
                <a:ea typeface="+mn-lt"/>
                <a:cs typeface="+mn-lt"/>
              </a:rPr>
              <a:t> la implementación de los </a:t>
            </a:r>
            <a:r>
              <a:rPr lang="es-ES" i="1">
                <a:latin typeface="Verdana"/>
                <a:ea typeface="+mn-lt"/>
                <a:cs typeface="+mn-lt"/>
              </a:rPr>
              <a:t>data </a:t>
            </a:r>
            <a:r>
              <a:rPr lang="es-ES" i="1" err="1">
                <a:latin typeface="Verdana"/>
                <a:ea typeface="+mn-lt"/>
                <a:cs typeface="+mn-lt"/>
              </a:rPr>
              <a:t>frames</a:t>
            </a:r>
            <a:r>
              <a:rPr lang="es-ES">
                <a:latin typeface="Verdana"/>
                <a:ea typeface="+mn-lt"/>
                <a:cs typeface="+mn-lt"/>
              </a:rPr>
              <a:t> en el </a:t>
            </a:r>
            <a:r>
              <a:rPr lang="es-ES" i="1" err="1">
                <a:latin typeface="Verdana"/>
                <a:ea typeface="+mn-lt"/>
                <a:cs typeface="+mn-lt"/>
              </a:rPr>
              <a:t>tidyverse</a:t>
            </a:r>
            <a:r>
              <a:rPr lang="es-ES">
                <a:latin typeface="Verdana"/>
                <a:ea typeface="+mn-lt"/>
                <a:cs typeface="+mn-lt"/>
              </a:rPr>
              <a:t> es llamada </a:t>
            </a:r>
            <a:r>
              <a:rPr lang="es-ES" i="1" err="1">
                <a:latin typeface="Verdana"/>
                <a:ea typeface="+mn-lt"/>
                <a:cs typeface="+mn-lt"/>
              </a:rPr>
              <a:t>tibble</a:t>
            </a:r>
            <a:endParaRPr lang="en-US" err="1"/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2F0CCAAB-C0AA-60F4-00B5-77A674E346E0}"/>
              </a:ext>
            </a:extLst>
          </p:cNvPr>
          <p:cNvSpPr txBox="1"/>
          <p:nvPr/>
        </p:nvSpPr>
        <p:spPr>
          <a:xfrm>
            <a:off x="1143575" y="4002512"/>
            <a:ext cx="3983452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>
                <a:latin typeface="Verdana"/>
                <a:ea typeface="Calibri"/>
                <a:cs typeface="Calibri"/>
              </a:rPr>
              <a:t>Incluye paquetes como:</a:t>
            </a:r>
            <a:endParaRPr lang="es-ES">
              <a:latin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1701665240"/>
      </p:ext>
    </p:extLst>
  </p:cSld>
  <p:clrMapOvr>
    <a:masterClrMapping/>
  </p:clrMapOvr>
  <p:transition spd="slow">
    <p:cover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>
            <a:extLst>
              <a:ext uri="{FF2B5EF4-FFF2-40B4-BE49-F238E27FC236}">
                <a16:creationId xmlns:a16="http://schemas.microsoft.com/office/drawing/2014/main" id="{3E960E9A-116B-F871-C303-6BCA02E1B30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pPr>
              <a:lnSpc>
                <a:spcPct val="70000"/>
              </a:lnSpc>
            </a:pPr>
            <a:r>
              <a:rPr lang="es-ES">
                <a:latin typeface="Verdana"/>
                <a:ea typeface="Verdana"/>
              </a:rPr>
              <a:t>Introducción a </a:t>
            </a:r>
            <a:r>
              <a:rPr lang="es-ES" err="1">
                <a:latin typeface="Verdana"/>
                <a:ea typeface="Verdana"/>
              </a:rPr>
              <a:t>dataframes</a:t>
            </a:r>
            <a:r>
              <a:rPr lang="es-ES">
                <a:latin typeface="Verdana"/>
                <a:ea typeface="Verdana"/>
              </a:rPr>
              <a:t> y </a:t>
            </a:r>
            <a:r>
              <a:rPr lang="es-ES" err="1">
                <a:latin typeface="Verdana"/>
                <a:ea typeface="Verdana"/>
              </a:rPr>
              <a:t>tidyverse</a:t>
            </a:r>
            <a:endParaRPr lang="es-ES" err="1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643E6A01-4D99-B1A2-55E8-38FAA474B043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/>
        <p:txBody>
          <a:bodyPr/>
          <a:lstStyle/>
          <a:p>
            <a:r>
              <a:rPr lang="es-ES" dirty="0">
                <a:latin typeface="Verdana"/>
                <a:ea typeface="Verdana"/>
              </a:rPr>
              <a:t>05.</a:t>
            </a:r>
            <a:endParaRPr lang="es-ES" dirty="0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A629234C-FF67-0CA0-D080-E5B540F942E7}"/>
              </a:ext>
            </a:extLst>
          </p:cNvPr>
          <p:cNvSpPr txBox="1"/>
          <p:nvPr/>
        </p:nvSpPr>
        <p:spPr>
          <a:xfrm>
            <a:off x="1172676" y="3427267"/>
            <a:ext cx="6903979" cy="2246769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2000" err="1">
                <a:solidFill>
                  <a:srgbClr val="333333"/>
                </a:solidFill>
                <a:latin typeface="Consolas"/>
              </a:rPr>
              <a:t>install.packages</a:t>
            </a:r>
            <a:r>
              <a:rPr lang="es-ES" sz="2000">
                <a:solidFill>
                  <a:srgbClr val="333333"/>
                </a:solidFill>
                <a:latin typeface="Consolas"/>
              </a:rPr>
              <a:t>(</a:t>
            </a:r>
            <a:r>
              <a:rPr lang="es-ES" sz="2000">
                <a:solidFill>
                  <a:srgbClr val="DD1144"/>
                </a:solidFill>
                <a:latin typeface="Consolas"/>
              </a:rPr>
              <a:t>'</a:t>
            </a:r>
            <a:r>
              <a:rPr lang="es-ES" sz="2000" err="1">
                <a:solidFill>
                  <a:srgbClr val="DD1144"/>
                </a:solidFill>
                <a:latin typeface="Consolas"/>
              </a:rPr>
              <a:t>tidyverse</a:t>
            </a:r>
            <a:r>
              <a:rPr lang="es-ES" sz="2000">
                <a:solidFill>
                  <a:srgbClr val="DD1144"/>
                </a:solidFill>
                <a:latin typeface="Consolas"/>
              </a:rPr>
              <a:t>'</a:t>
            </a:r>
            <a:r>
              <a:rPr lang="es-ES" sz="2000">
                <a:solidFill>
                  <a:srgbClr val="333333"/>
                </a:solidFill>
                <a:latin typeface="Consolas"/>
              </a:rPr>
              <a:t>)</a:t>
            </a:r>
            <a:endParaRPr lang="es-ES" sz="2000">
              <a:ea typeface="Calibri"/>
              <a:cs typeface="Calibri"/>
            </a:endParaRPr>
          </a:p>
          <a:p>
            <a:r>
              <a:rPr lang="es-ES" sz="2000" err="1">
                <a:solidFill>
                  <a:srgbClr val="333333"/>
                </a:solidFill>
                <a:latin typeface="Consolas"/>
              </a:rPr>
              <a:t>install.packages</a:t>
            </a:r>
            <a:r>
              <a:rPr lang="es-ES" sz="2000">
                <a:solidFill>
                  <a:srgbClr val="333333"/>
                </a:solidFill>
                <a:latin typeface="Consolas"/>
              </a:rPr>
              <a:t>(</a:t>
            </a:r>
            <a:r>
              <a:rPr lang="es-ES" sz="2000">
                <a:solidFill>
                  <a:srgbClr val="DD1144"/>
                </a:solidFill>
                <a:latin typeface="Consolas"/>
              </a:rPr>
              <a:t>'guaguas'</a:t>
            </a:r>
            <a:r>
              <a:rPr lang="es-ES" sz="2000">
                <a:solidFill>
                  <a:srgbClr val="333333"/>
                </a:solidFill>
                <a:latin typeface="Consolas"/>
              </a:rPr>
              <a:t>)</a:t>
            </a:r>
            <a:endParaRPr lang="es-ES" sz="2000">
              <a:ea typeface="Calibri"/>
              <a:cs typeface="Calibri"/>
            </a:endParaRPr>
          </a:p>
          <a:p>
            <a:endParaRPr lang="es-ES" sz="2000">
              <a:solidFill>
                <a:srgbClr val="333333"/>
              </a:solidFill>
              <a:latin typeface="Consolas"/>
              <a:ea typeface="+mn-lt"/>
              <a:cs typeface="+mn-lt"/>
            </a:endParaRPr>
          </a:p>
          <a:p>
            <a:r>
              <a:rPr lang="es-ES" sz="2000">
                <a:solidFill>
                  <a:srgbClr val="000000"/>
                </a:solidFill>
                <a:ea typeface="+mn-lt"/>
                <a:cs typeface="+mn-lt"/>
              </a:rPr>
              <a:t>Luego los cargamos en nuestra sesión de la siguiente forma:</a:t>
            </a:r>
            <a:endParaRPr lang="es-ES" sz="2000">
              <a:ea typeface="Calibri"/>
              <a:cs typeface="Calibri"/>
            </a:endParaRPr>
          </a:p>
          <a:p>
            <a:endParaRPr lang="es-ES" sz="200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  <a:p>
            <a:r>
              <a:rPr lang="es-ES" sz="2000" b="1" err="1">
                <a:solidFill>
                  <a:srgbClr val="333333"/>
                </a:solidFill>
                <a:latin typeface="Consolas"/>
              </a:rPr>
              <a:t>library</a:t>
            </a:r>
            <a:r>
              <a:rPr lang="es-ES" sz="2000">
                <a:solidFill>
                  <a:srgbClr val="333333"/>
                </a:solidFill>
                <a:latin typeface="Consolas"/>
              </a:rPr>
              <a:t>(</a:t>
            </a:r>
            <a:r>
              <a:rPr lang="es-ES" sz="2000" err="1">
                <a:solidFill>
                  <a:srgbClr val="333333"/>
                </a:solidFill>
                <a:latin typeface="Consolas"/>
              </a:rPr>
              <a:t>tidyverse</a:t>
            </a:r>
            <a:r>
              <a:rPr lang="es-ES" sz="2000">
                <a:solidFill>
                  <a:srgbClr val="333333"/>
                </a:solidFill>
                <a:latin typeface="Consolas"/>
              </a:rPr>
              <a:t>)</a:t>
            </a:r>
            <a:endParaRPr lang="es-ES" sz="2000">
              <a:ea typeface="Calibri"/>
              <a:cs typeface="Calibri"/>
            </a:endParaRPr>
          </a:p>
          <a:p>
            <a:r>
              <a:rPr lang="es-ES" sz="2000" b="1" err="1">
                <a:solidFill>
                  <a:srgbClr val="333333"/>
                </a:solidFill>
                <a:latin typeface="Consolas"/>
              </a:rPr>
              <a:t>library</a:t>
            </a:r>
            <a:r>
              <a:rPr lang="es-ES" sz="2000">
                <a:solidFill>
                  <a:srgbClr val="333333"/>
                </a:solidFill>
                <a:latin typeface="Consolas"/>
              </a:rPr>
              <a:t>(guaguas)</a:t>
            </a:r>
            <a:endParaRPr lang="es-ES" sz="200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CABCCBFD-6A4A-702A-2A78-45E19F6100E3}"/>
              </a:ext>
            </a:extLst>
          </p:cNvPr>
          <p:cNvSpPr txBox="1"/>
          <p:nvPr/>
        </p:nvSpPr>
        <p:spPr>
          <a:xfrm>
            <a:off x="1171699" y="1259423"/>
            <a:ext cx="7651666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>
                <a:latin typeface="Verdana"/>
              </a:rPr>
              <a:t>Instalemos </a:t>
            </a:r>
            <a:r>
              <a:rPr lang="es-ES" b="1" i="1" err="1">
                <a:latin typeface="Verdana"/>
              </a:rPr>
              <a:t>tidyverse</a:t>
            </a:r>
            <a:r>
              <a:rPr lang="es-ES" b="1">
                <a:latin typeface="Verdana"/>
              </a:rPr>
              <a:t> </a:t>
            </a:r>
            <a:r>
              <a:rPr lang="es-ES">
                <a:latin typeface="Verdana"/>
              </a:rPr>
              <a:t>y aprovechemos de instalar</a:t>
            </a:r>
            <a:r>
              <a:rPr lang="es-ES" b="1">
                <a:latin typeface="Verdana"/>
              </a:rPr>
              <a:t> guaguas</a:t>
            </a:r>
            <a:r>
              <a:rPr lang="es-ES">
                <a:latin typeface="Verdana"/>
              </a:rPr>
              <a:t> que nos proveerá datos del número de personas nacidas con cada nombre en cada año:</a:t>
            </a:r>
            <a:endParaRPr lang="es-ES"/>
          </a:p>
        </p:txBody>
      </p:sp>
      <p:sp>
        <p:nvSpPr>
          <p:cNvPr id="6" name="Flecha: hacia abajo 5">
            <a:extLst>
              <a:ext uri="{FF2B5EF4-FFF2-40B4-BE49-F238E27FC236}">
                <a16:creationId xmlns:a16="http://schemas.microsoft.com/office/drawing/2014/main" id="{D121BCA6-4D31-6FB3-DB03-D56215024880}"/>
              </a:ext>
            </a:extLst>
          </p:cNvPr>
          <p:cNvSpPr/>
          <p:nvPr/>
        </p:nvSpPr>
        <p:spPr>
          <a:xfrm>
            <a:off x="1519051" y="2332371"/>
            <a:ext cx="821375" cy="910441"/>
          </a:xfrm>
          <a:prstGeom prst="downArrow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1974243"/>
      </p:ext>
    </p:extLst>
  </p:cSld>
  <p:clrMapOvr>
    <a:masterClrMapping/>
  </p:clrMapOvr>
  <p:transition spd="slow">
    <p:cover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>
            <a:extLst>
              <a:ext uri="{FF2B5EF4-FFF2-40B4-BE49-F238E27FC236}">
                <a16:creationId xmlns:a16="http://schemas.microsoft.com/office/drawing/2014/main" id="{3E960E9A-116B-F871-C303-6BCA02E1B30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s-ES"/>
              <a:t>Introducción a </a:t>
            </a:r>
            <a:r>
              <a:rPr lang="es-ES" err="1"/>
              <a:t>dataframes</a:t>
            </a:r>
            <a:r>
              <a:rPr lang="es-ES"/>
              <a:t> y </a:t>
            </a:r>
            <a:r>
              <a:rPr lang="es-ES" err="1"/>
              <a:t>tidyverse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643E6A01-4D99-B1A2-55E8-38FAA474B043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/>
        <p:txBody>
          <a:bodyPr/>
          <a:lstStyle/>
          <a:p>
            <a:r>
              <a:rPr lang="es-ES" dirty="0">
                <a:latin typeface="Verdana"/>
                <a:ea typeface="Verdana"/>
              </a:rPr>
              <a:t>05.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A629234C-FF67-0CA0-D080-E5B540F942E7}"/>
              </a:ext>
            </a:extLst>
          </p:cNvPr>
          <p:cNvSpPr txBox="1"/>
          <p:nvPr/>
        </p:nvSpPr>
        <p:spPr>
          <a:xfrm>
            <a:off x="1761114" y="2460998"/>
            <a:ext cx="8669443" cy="3462486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b="1" dirty="0">
                <a:solidFill>
                  <a:srgbClr val="122361"/>
                </a:solidFill>
                <a:latin typeface="Verdana"/>
                <a:ea typeface="Verdana"/>
              </a:rPr>
              <a:t>Dimensiones</a:t>
            </a:r>
            <a:r>
              <a:rPr lang="es-ES" dirty="0">
                <a:solidFill>
                  <a:srgbClr val="122361"/>
                </a:solidFill>
                <a:latin typeface="Verdana"/>
                <a:ea typeface="Verdana"/>
              </a:rPr>
              <a:t>:</a:t>
            </a:r>
            <a:endParaRPr lang="es-ES" dirty="0"/>
          </a:p>
          <a:p>
            <a:endParaRPr lang="es-ES" dirty="0">
              <a:solidFill>
                <a:srgbClr val="122361"/>
              </a:solidFill>
              <a:latin typeface="Verdana"/>
              <a:ea typeface="Verdana"/>
            </a:endParaRPr>
          </a:p>
          <a:p>
            <a:r>
              <a:rPr lang="es-ES" sz="1500" dirty="0" err="1">
                <a:solidFill>
                  <a:srgbClr val="333333"/>
                </a:solidFill>
                <a:latin typeface="Consolas"/>
              </a:rPr>
              <a:t>dim</a:t>
            </a:r>
            <a:r>
              <a:rPr lang="es-ES" sz="1500" dirty="0">
                <a:solidFill>
                  <a:srgbClr val="333333"/>
                </a:solidFill>
                <a:latin typeface="Consolas"/>
              </a:rPr>
              <a:t>(datos)</a:t>
            </a:r>
            <a:endParaRPr lang="es-ES" dirty="0">
              <a:ea typeface="Calibri"/>
              <a:cs typeface="Calibri"/>
            </a:endParaRPr>
          </a:p>
          <a:p>
            <a:r>
              <a:rPr lang="es-ES" sz="1500" dirty="0">
                <a:solidFill>
                  <a:srgbClr val="000000"/>
                </a:solidFill>
                <a:latin typeface="Consolas"/>
              </a:rPr>
              <a:t>## [1] 858782      5</a:t>
            </a:r>
            <a:endParaRPr lang="es-ES" sz="1200" dirty="0">
              <a:solidFill>
                <a:srgbClr val="333333"/>
              </a:solidFill>
              <a:ea typeface="Calibri"/>
              <a:cs typeface="Calibri"/>
            </a:endParaRPr>
          </a:p>
          <a:p>
            <a:endParaRPr lang="es-ES" sz="1200" dirty="0">
              <a:solidFill>
                <a:srgbClr val="333333"/>
              </a:solidFill>
              <a:ea typeface="Calibri"/>
              <a:cs typeface="Calibri"/>
            </a:endParaRPr>
          </a:p>
          <a:p>
            <a:r>
              <a:rPr lang="es-ES" b="1" dirty="0" err="1">
                <a:latin typeface="Verdana"/>
                <a:ea typeface="+mn-lt"/>
                <a:cs typeface="+mn-lt"/>
              </a:rPr>
              <a:t>N°</a:t>
            </a:r>
            <a:r>
              <a:rPr lang="es-ES" b="1" dirty="0">
                <a:latin typeface="Verdana"/>
                <a:ea typeface="+mn-lt"/>
                <a:cs typeface="+mn-lt"/>
              </a:rPr>
              <a:t> de filas</a:t>
            </a:r>
            <a:r>
              <a:rPr lang="es-ES" dirty="0">
                <a:latin typeface="Verdana"/>
                <a:ea typeface="+mn-lt"/>
                <a:cs typeface="+mn-lt"/>
              </a:rPr>
              <a:t>:</a:t>
            </a:r>
            <a:endParaRPr lang="es-ES" dirty="0">
              <a:ea typeface="Calibri" panose="020F0502020204030204"/>
              <a:cs typeface="Calibri" panose="020F0502020204030204"/>
            </a:endParaRPr>
          </a:p>
          <a:p>
            <a:endParaRPr lang="es-ES" sz="1500">
              <a:solidFill>
                <a:srgbClr val="333333"/>
              </a:solidFill>
              <a:latin typeface="Consolas"/>
            </a:endParaRPr>
          </a:p>
          <a:p>
            <a:r>
              <a:rPr lang="es-ES" sz="1500" dirty="0" err="1">
                <a:solidFill>
                  <a:srgbClr val="333333"/>
                </a:solidFill>
                <a:latin typeface="Consolas"/>
              </a:rPr>
              <a:t>nrow</a:t>
            </a:r>
            <a:r>
              <a:rPr lang="es-ES" sz="1500" dirty="0">
                <a:solidFill>
                  <a:srgbClr val="333333"/>
                </a:solidFill>
                <a:latin typeface="Consolas"/>
              </a:rPr>
              <a:t>(datos)</a:t>
            </a:r>
            <a:endParaRPr lang="es-ES" dirty="0">
              <a:ea typeface="Calibri"/>
              <a:cs typeface="Calibri"/>
            </a:endParaRPr>
          </a:p>
          <a:p>
            <a:r>
              <a:rPr lang="es-ES" sz="1500" dirty="0">
                <a:solidFill>
                  <a:srgbClr val="000000"/>
                </a:solidFill>
                <a:latin typeface="Consolas"/>
              </a:rPr>
              <a:t>## [1] 858782</a:t>
            </a:r>
            <a:endParaRPr lang="es-ES" dirty="0">
              <a:ea typeface="Calibri" panose="020F0502020204030204"/>
              <a:cs typeface="Calibri" panose="020F0502020204030204"/>
            </a:endParaRPr>
          </a:p>
          <a:p>
            <a:endParaRPr lang="es-ES" sz="1500">
              <a:solidFill>
                <a:srgbClr val="000000"/>
              </a:solidFill>
              <a:ea typeface="+mn-lt"/>
              <a:cs typeface="+mn-lt"/>
            </a:endParaRPr>
          </a:p>
          <a:p>
            <a:r>
              <a:rPr lang="es-ES" b="1" dirty="0" err="1">
                <a:latin typeface="Verdana"/>
                <a:ea typeface="+mn-lt"/>
                <a:cs typeface="+mn-lt"/>
              </a:rPr>
              <a:t>N°</a:t>
            </a:r>
            <a:r>
              <a:rPr lang="es-ES" b="1" dirty="0">
                <a:latin typeface="Verdana"/>
                <a:ea typeface="+mn-lt"/>
                <a:cs typeface="+mn-lt"/>
              </a:rPr>
              <a:t> de columnas</a:t>
            </a:r>
            <a:r>
              <a:rPr lang="es-ES" dirty="0">
                <a:latin typeface="Verdana"/>
                <a:ea typeface="+mn-lt"/>
                <a:cs typeface="+mn-lt"/>
              </a:rPr>
              <a:t>:</a:t>
            </a:r>
            <a:endParaRPr lang="es-ES" dirty="0">
              <a:latin typeface="Verdana"/>
              <a:ea typeface="Calibri"/>
              <a:cs typeface="Calibri"/>
            </a:endParaRPr>
          </a:p>
          <a:p>
            <a:endParaRPr lang="es-ES" sz="1500">
              <a:solidFill>
                <a:srgbClr val="333333"/>
              </a:solidFill>
              <a:latin typeface="Consolas"/>
            </a:endParaRPr>
          </a:p>
          <a:p>
            <a:r>
              <a:rPr lang="es-ES" sz="1500" dirty="0" err="1">
                <a:solidFill>
                  <a:srgbClr val="333333"/>
                </a:solidFill>
                <a:latin typeface="Consolas"/>
              </a:rPr>
              <a:t>ncol</a:t>
            </a:r>
            <a:r>
              <a:rPr lang="es-ES" sz="1500" dirty="0">
                <a:solidFill>
                  <a:srgbClr val="333333"/>
                </a:solidFill>
                <a:latin typeface="Consolas"/>
              </a:rPr>
              <a:t>(datos)</a:t>
            </a:r>
            <a:endParaRPr lang="es-ES" dirty="0">
              <a:ea typeface="Calibri"/>
              <a:cs typeface="Calibri"/>
            </a:endParaRPr>
          </a:p>
          <a:p>
            <a:r>
              <a:rPr lang="es-ES" sz="1500" dirty="0">
                <a:solidFill>
                  <a:srgbClr val="000000"/>
                </a:solidFill>
                <a:latin typeface="Consolas"/>
              </a:rPr>
              <a:t>## [1] 5</a:t>
            </a:r>
            <a:endParaRPr lang="es-ES" dirty="0">
              <a:ea typeface="Calibri" panose="020F0502020204030204"/>
              <a:cs typeface="Calibri" panose="020F0502020204030204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F3EB4C4C-9F03-7FD3-5D0B-05CE6A3D150A}"/>
              </a:ext>
            </a:extLst>
          </p:cNvPr>
          <p:cNvSpPr txBox="1"/>
          <p:nvPr/>
        </p:nvSpPr>
        <p:spPr>
          <a:xfrm>
            <a:off x="1757680" y="626043"/>
            <a:ext cx="8651240" cy="923330"/>
          </a:xfrm>
          <a:prstGeom prst="rect">
            <a:avLst/>
          </a:prstGeom>
          <a:noFill/>
          <a:ln>
            <a:solidFill>
              <a:srgbClr val="4472C4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b="1" dirty="0">
                <a:latin typeface="Verdana"/>
                <a:cs typeface="Segoe UI"/>
              </a:rPr>
              <a:t>Carguemos la base en nuestro ambiente de trabajo</a:t>
            </a:r>
            <a:r>
              <a:rPr lang="es-ES" dirty="0">
                <a:latin typeface="Verdana"/>
                <a:cs typeface="Segoe UI"/>
              </a:rPr>
              <a:t>:</a:t>
            </a:r>
            <a:endParaRPr lang="es-ES" dirty="0"/>
          </a:p>
          <a:p>
            <a:endParaRPr lang="es-ES" dirty="0">
              <a:solidFill>
                <a:srgbClr val="122361"/>
              </a:solidFill>
              <a:latin typeface="Verdana"/>
              <a:ea typeface="Verdana"/>
              <a:cs typeface="Segoe UI"/>
            </a:endParaRPr>
          </a:p>
          <a:p>
            <a:r>
              <a:rPr lang="es-ES" dirty="0">
                <a:solidFill>
                  <a:srgbClr val="000000"/>
                </a:solidFill>
                <a:latin typeface="Consolas"/>
                <a:cs typeface="Segoe UI"/>
              </a:rPr>
              <a:t>datos = guaguas</a:t>
            </a:r>
            <a:r>
              <a:rPr lang="es-ES" dirty="0">
                <a:latin typeface="Verdana"/>
                <a:cs typeface="Segoe UI"/>
              </a:rPr>
              <a:t>​</a:t>
            </a:r>
            <a:endParaRPr lang="es-ES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1D4DCCB5-69E1-8B40-CCD4-AEDFB04DAD65}"/>
              </a:ext>
            </a:extLst>
          </p:cNvPr>
          <p:cNvSpPr txBox="1"/>
          <p:nvPr/>
        </p:nvSpPr>
        <p:spPr>
          <a:xfrm>
            <a:off x="1752600" y="1841500"/>
            <a:ext cx="53213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u="sng" dirty="0">
                <a:latin typeface="Verdana"/>
              </a:rPr>
              <a:t>Algunas exploraciones básicas:</a:t>
            </a:r>
            <a:endParaRPr lang="en-US" b="1" dirty="0">
              <a:latin typeface="Verdana"/>
              <a:ea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1587423175"/>
      </p:ext>
    </p:extLst>
  </p:cSld>
  <p:clrMapOvr>
    <a:masterClrMapping/>
  </p:clrMapOvr>
  <p:transition spd="slow">
    <p:cover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>
            <a:extLst>
              <a:ext uri="{FF2B5EF4-FFF2-40B4-BE49-F238E27FC236}">
                <a16:creationId xmlns:a16="http://schemas.microsoft.com/office/drawing/2014/main" id="{3E960E9A-116B-F871-C303-6BCA02E1B30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s-ES"/>
              <a:t>Introducción a </a:t>
            </a:r>
            <a:r>
              <a:rPr lang="es-ES" err="1"/>
              <a:t>dataframes</a:t>
            </a:r>
            <a:r>
              <a:rPr lang="es-ES"/>
              <a:t> y </a:t>
            </a:r>
            <a:r>
              <a:rPr lang="es-ES" err="1"/>
              <a:t>tidyverse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643E6A01-4D99-B1A2-55E8-38FAA474B043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/>
        <p:txBody>
          <a:bodyPr>
            <a:normAutofit/>
          </a:bodyPr>
          <a:lstStyle/>
          <a:p>
            <a:r>
              <a:rPr lang="es-ES" dirty="0">
                <a:latin typeface="Verdana"/>
                <a:ea typeface="Verdana"/>
              </a:rPr>
              <a:t>05.</a:t>
            </a:r>
            <a:endParaRPr lang="es-ES" dirty="0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A629234C-FF67-0CA0-D080-E5B540F942E7}"/>
              </a:ext>
            </a:extLst>
          </p:cNvPr>
          <p:cNvSpPr txBox="1"/>
          <p:nvPr/>
        </p:nvSpPr>
        <p:spPr>
          <a:xfrm>
            <a:off x="948542" y="2356174"/>
            <a:ext cx="9075843" cy="2723823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b="1">
                <a:latin typeface="Verdana"/>
                <a:ea typeface="+mn-lt"/>
                <a:cs typeface="+mn-lt"/>
              </a:rPr>
              <a:t>Tipos de datos y mirada inicial:</a:t>
            </a:r>
            <a:endParaRPr lang="es-ES" b="1"/>
          </a:p>
          <a:p>
            <a:endParaRPr lang="es-ES">
              <a:solidFill>
                <a:srgbClr val="122361"/>
              </a:solidFill>
              <a:latin typeface="Verdana"/>
              <a:ea typeface="Calibri"/>
              <a:cs typeface="Calibri"/>
            </a:endParaRPr>
          </a:p>
          <a:p>
            <a:r>
              <a:rPr lang="es-ES" sz="1500" err="1">
                <a:solidFill>
                  <a:srgbClr val="333333"/>
                </a:solidFill>
                <a:latin typeface="Consolas"/>
              </a:rPr>
              <a:t>str</a:t>
            </a:r>
            <a:r>
              <a:rPr lang="es-ES" sz="1500">
                <a:solidFill>
                  <a:srgbClr val="333333"/>
                </a:solidFill>
                <a:latin typeface="Consolas"/>
              </a:rPr>
              <a:t>(datos)</a:t>
            </a:r>
            <a:endParaRPr lang="es-ES"/>
          </a:p>
          <a:p>
            <a:endParaRPr lang="es-ES" sz="1500">
              <a:solidFill>
                <a:srgbClr val="333333"/>
              </a:solidFill>
              <a:latin typeface="Consolas"/>
            </a:endParaRPr>
          </a:p>
          <a:p>
            <a:r>
              <a:rPr lang="es-ES" sz="1500">
                <a:solidFill>
                  <a:srgbClr val="333333"/>
                </a:solidFill>
                <a:latin typeface="Consolas"/>
              </a:rPr>
              <a:t>## </a:t>
            </a:r>
            <a:r>
              <a:rPr lang="es-ES" sz="1500" err="1">
                <a:solidFill>
                  <a:srgbClr val="333333"/>
                </a:solidFill>
                <a:latin typeface="Consolas"/>
              </a:rPr>
              <a:t>tibble</a:t>
            </a:r>
            <a:r>
              <a:rPr lang="es-ES" sz="1500">
                <a:solidFill>
                  <a:srgbClr val="333333"/>
                </a:solidFill>
                <a:latin typeface="Consolas"/>
              </a:rPr>
              <a:t> [858,782 x 5] (S3: </a:t>
            </a:r>
            <a:r>
              <a:rPr lang="es-ES" sz="1500" err="1">
                <a:solidFill>
                  <a:srgbClr val="333333"/>
                </a:solidFill>
                <a:latin typeface="Consolas"/>
              </a:rPr>
              <a:t>tbl_df</a:t>
            </a:r>
            <a:r>
              <a:rPr lang="es-ES" sz="1500">
                <a:solidFill>
                  <a:srgbClr val="333333"/>
                </a:solidFill>
                <a:latin typeface="Consolas"/>
              </a:rPr>
              <a:t>/</a:t>
            </a:r>
            <a:r>
              <a:rPr lang="es-ES" sz="1500" err="1">
                <a:solidFill>
                  <a:srgbClr val="333333"/>
                </a:solidFill>
                <a:latin typeface="Consolas"/>
              </a:rPr>
              <a:t>tbl</a:t>
            </a:r>
            <a:r>
              <a:rPr lang="es-ES" sz="1500">
                <a:solidFill>
                  <a:srgbClr val="333333"/>
                </a:solidFill>
                <a:latin typeface="Consolas"/>
              </a:rPr>
              <a:t>/</a:t>
            </a:r>
            <a:r>
              <a:rPr lang="es-ES" sz="1500" err="1">
                <a:solidFill>
                  <a:srgbClr val="333333"/>
                </a:solidFill>
                <a:latin typeface="Consolas"/>
              </a:rPr>
              <a:t>data.frame</a:t>
            </a:r>
            <a:r>
              <a:rPr lang="es-ES" sz="1500">
                <a:solidFill>
                  <a:srgbClr val="333333"/>
                </a:solidFill>
                <a:latin typeface="Consolas"/>
              </a:rPr>
              <a:t>)</a:t>
            </a:r>
            <a:endParaRPr lang="es-ES">
              <a:solidFill>
                <a:srgbClr val="333333"/>
              </a:solidFill>
              <a:ea typeface="Calibri"/>
              <a:cs typeface="Calibri"/>
            </a:endParaRPr>
          </a:p>
          <a:p>
            <a:r>
              <a:rPr lang="es-ES" sz="1500">
                <a:solidFill>
                  <a:srgbClr val="333333"/>
                </a:solidFill>
                <a:latin typeface="Consolas"/>
                <a:ea typeface="+mn-lt"/>
                <a:cs typeface="+mn-lt"/>
              </a:rPr>
              <a:t>##  $ </a:t>
            </a:r>
            <a:r>
              <a:rPr lang="es-ES" sz="1500" err="1">
                <a:solidFill>
                  <a:srgbClr val="333333"/>
                </a:solidFill>
                <a:latin typeface="Consolas"/>
                <a:ea typeface="+mn-lt"/>
                <a:cs typeface="+mn-lt"/>
              </a:rPr>
              <a:t>anio</a:t>
            </a:r>
            <a:r>
              <a:rPr lang="es-ES" sz="1500">
                <a:solidFill>
                  <a:srgbClr val="333333"/>
                </a:solidFill>
                <a:latin typeface="Consolas"/>
                <a:ea typeface="+mn-lt"/>
                <a:cs typeface="+mn-lt"/>
              </a:rPr>
              <a:t>      : </a:t>
            </a:r>
            <a:r>
              <a:rPr lang="es-ES" sz="1500" err="1">
                <a:solidFill>
                  <a:srgbClr val="333333"/>
                </a:solidFill>
                <a:latin typeface="Consolas"/>
                <a:ea typeface="+mn-lt"/>
                <a:cs typeface="+mn-lt"/>
              </a:rPr>
              <a:t>num</a:t>
            </a:r>
            <a:r>
              <a:rPr lang="es-ES" sz="1500">
                <a:solidFill>
                  <a:srgbClr val="333333"/>
                </a:solidFill>
                <a:latin typeface="Consolas"/>
                <a:ea typeface="+mn-lt"/>
                <a:cs typeface="+mn-lt"/>
              </a:rPr>
              <a:t> [1:858782] 1920 1920 1920 1920 1920 1920 1920 1920 1920 1920 ...</a:t>
            </a:r>
            <a:endParaRPr lang="es-ES">
              <a:solidFill>
                <a:srgbClr val="333333"/>
              </a:solidFill>
              <a:ea typeface="Calibri"/>
              <a:cs typeface="Calibri"/>
            </a:endParaRPr>
          </a:p>
          <a:p>
            <a:r>
              <a:rPr lang="es-ES" sz="1500">
                <a:solidFill>
                  <a:srgbClr val="333333"/>
                </a:solidFill>
                <a:latin typeface="Consolas"/>
                <a:ea typeface="+mn-lt"/>
                <a:cs typeface="+mn-lt"/>
              </a:rPr>
              <a:t>##  $ nombre    : </a:t>
            </a:r>
            <a:r>
              <a:rPr lang="es-ES" sz="1500" err="1">
                <a:solidFill>
                  <a:srgbClr val="333333"/>
                </a:solidFill>
                <a:latin typeface="Consolas"/>
                <a:ea typeface="+mn-lt"/>
                <a:cs typeface="+mn-lt"/>
              </a:rPr>
              <a:t>chr</a:t>
            </a:r>
            <a:r>
              <a:rPr lang="es-ES" sz="1500">
                <a:solidFill>
                  <a:srgbClr val="333333"/>
                </a:solidFill>
                <a:latin typeface="Consolas"/>
                <a:ea typeface="+mn-lt"/>
                <a:cs typeface="+mn-lt"/>
              </a:rPr>
              <a:t> [1:858782] "María" "José" "Juan" "Luis" ...</a:t>
            </a:r>
            <a:endParaRPr lang="es-ES">
              <a:solidFill>
                <a:srgbClr val="333333"/>
              </a:solidFill>
              <a:ea typeface="Calibri"/>
              <a:cs typeface="Calibri"/>
            </a:endParaRPr>
          </a:p>
          <a:p>
            <a:r>
              <a:rPr lang="es-ES" sz="1500">
                <a:solidFill>
                  <a:srgbClr val="333333"/>
                </a:solidFill>
                <a:latin typeface="Consolas"/>
              </a:rPr>
              <a:t>##  $ sexo      : </a:t>
            </a:r>
            <a:r>
              <a:rPr lang="es-ES" sz="1500" err="1">
                <a:solidFill>
                  <a:srgbClr val="333333"/>
                </a:solidFill>
                <a:latin typeface="Consolas"/>
              </a:rPr>
              <a:t>chr</a:t>
            </a:r>
            <a:r>
              <a:rPr lang="es-ES" sz="1500">
                <a:solidFill>
                  <a:srgbClr val="333333"/>
                </a:solidFill>
                <a:latin typeface="Consolas"/>
              </a:rPr>
              <a:t> [1:858782] "F" "M" "M" "M" ...</a:t>
            </a:r>
            <a:endParaRPr lang="es-ES">
              <a:solidFill>
                <a:srgbClr val="333333"/>
              </a:solidFill>
              <a:ea typeface="Calibri"/>
              <a:cs typeface="Calibri"/>
            </a:endParaRPr>
          </a:p>
          <a:p>
            <a:r>
              <a:rPr lang="es-ES" sz="1500">
                <a:solidFill>
                  <a:srgbClr val="333333"/>
                </a:solidFill>
                <a:latin typeface="Consolas"/>
              </a:rPr>
              <a:t>##  $ n         : </a:t>
            </a:r>
            <a:r>
              <a:rPr lang="es-ES" sz="1500" err="1">
                <a:solidFill>
                  <a:srgbClr val="333333"/>
                </a:solidFill>
                <a:latin typeface="Consolas"/>
              </a:rPr>
              <a:t>num</a:t>
            </a:r>
            <a:r>
              <a:rPr lang="es-ES" sz="1500">
                <a:solidFill>
                  <a:srgbClr val="333333"/>
                </a:solidFill>
                <a:latin typeface="Consolas"/>
              </a:rPr>
              <a:t> [1:858782] 2130 984 636 631 426 340 326 289 277 269 ...</a:t>
            </a:r>
            <a:endParaRPr lang="es-ES">
              <a:solidFill>
                <a:srgbClr val="333333"/>
              </a:solidFill>
              <a:ea typeface="Calibri"/>
              <a:cs typeface="Calibri"/>
            </a:endParaRPr>
          </a:p>
          <a:p>
            <a:r>
              <a:rPr lang="es-ES" sz="1500">
                <a:solidFill>
                  <a:srgbClr val="333333"/>
                </a:solidFill>
                <a:latin typeface="Consolas"/>
              </a:rPr>
              <a:t>##  $ </a:t>
            </a:r>
            <a:r>
              <a:rPr lang="es-ES" sz="1500" err="1">
                <a:solidFill>
                  <a:srgbClr val="333333"/>
                </a:solidFill>
                <a:latin typeface="Consolas"/>
              </a:rPr>
              <a:t>proporcion</a:t>
            </a:r>
            <a:r>
              <a:rPr lang="es-ES" sz="1500">
                <a:solidFill>
                  <a:srgbClr val="333333"/>
                </a:solidFill>
                <a:latin typeface="Consolas"/>
              </a:rPr>
              <a:t>: </a:t>
            </a:r>
            <a:r>
              <a:rPr lang="es-ES" sz="1500" err="1">
                <a:solidFill>
                  <a:srgbClr val="333333"/>
                </a:solidFill>
                <a:latin typeface="Consolas"/>
              </a:rPr>
              <a:t>num</a:t>
            </a:r>
            <a:r>
              <a:rPr lang="es-ES" sz="1500">
                <a:solidFill>
                  <a:srgbClr val="333333"/>
                </a:solidFill>
                <a:latin typeface="Consolas"/>
              </a:rPr>
              <a:t> [1:858782] 0.1045 0.0483 0.0312 0.031 0.0209 ...</a:t>
            </a:r>
            <a:endParaRPr lang="es-ES">
              <a:solidFill>
                <a:srgbClr val="333333"/>
              </a:solidFill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FF94448E-4B68-1D31-E9B5-C722FEAD270C}"/>
              </a:ext>
            </a:extLst>
          </p:cNvPr>
          <p:cNvSpPr txBox="1"/>
          <p:nvPr/>
        </p:nvSpPr>
        <p:spPr>
          <a:xfrm>
            <a:off x="942763" y="955040"/>
            <a:ext cx="9060180" cy="1061829"/>
          </a:xfrm>
          <a:prstGeom prst="rect">
            <a:avLst/>
          </a:prstGeom>
          <a:noFill/>
          <a:ln>
            <a:solidFill>
              <a:srgbClr val="4472C4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b="1">
                <a:latin typeface="Verdana"/>
                <a:cs typeface="Segoe UI"/>
              </a:rPr>
              <a:t>Nombres de las columnas:</a:t>
            </a:r>
            <a:r>
              <a:rPr lang="en-US" b="1">
                <a:latin typeface="Verdana"/>
                <a:cs typeface="Segoe UI"/>
              </a:rPr>
              <a:t>​</a:t>
            </a:r>
          </a:p>
          <a:p>
            <a:r>
              <a:rPr lang="es-ES" sz="1500" err="1">
                <a:solidFill>
                  <a:srgbClr val="333333"/>
                </a:solidFill>
                <a:latin typeface="Consolas"/>
                <a:cs typeface="Segoe UI"/>
              </a:rPr>
              <a:t>names</a:t>
            </a:r>
            <a:r>
              <a:rPr lang="es-ES" sz="1500">
                <a:solidFill>
                  <a:srgbClr val="333333"/>
                </a:solidFill>
                <a:latin typeface="Consolas"/>
                <a:cs typeface="Segoe UI"/>
              </a:rPr>
              <a:t>(datos)</a:t>
            </a:r>
            <a:r>
              <a:rPr lang="es-ES" sz="1500">
                <a:latin typeface="Consolas"/>
                <a:cs typeface="Segoe UI"/>
              </a:rPr>
              <a:t>​</a:t>
            </a:r>
          </a:p>
          <a:p>
            <a:r>
              <a:rPr lang="es-ES" sz="1500">
                <a:latin typeface="Consolas"/>
                <a:cs typeface="Segoe UI"/>
              </a:rPr>
              <a:t>​</a:t>
            </a:r>
          </a:p>
          <a:p>
            <a:r>
              <a:rPr lang="es-ES" sz="1500">
                <a:solidFill>
                  <a:srgbClr val="333333"/>
                </a:solidFill>
                <a:latin typeface="Consolas"/>
                <a:cs typeface="Segoe UI"/>
              </a:rPr>
              <a:t>## [1] "</a:t>
            </a:r>
            <a:r>
              <a:rPr lang="es-ES" sz="1500" err="1">
                <a:solidFill>
                  <a:srgbClr val="333333"/>
                </a:solidFill>
                <a:latin typeface="Consolas"/>
                <a:cs typeface="Segoe UI"/>
              </a:rPr>
              <a:t>anio</a:t>
            </a:r>
            <a:r>
              <a:rPr lang="es-ES" sz="1500">
                <a:solidFill>
                  <a:srgbClr val="333333"/>
                </a:solidFill>
                <a:latin typeface="Consolas"/>
                <a:cs typeface="Segoe UI"/>
              </a:rPr>
              <a:t>"       "nombre"     "sexo"       "n"          "</a:t>
            </a:r>
            <a:r>
              <a:rPr lang="es-ES" sz="1500" err="1">
                <a:solidFill>
                  <a:srgbClr val="333333"/>
                </a:solidFill>
                <a:latin typeface="Consolas"/>
                <a:cs typeface="Segoe UI"/>
              </a:rPr>
              <a:t>proporcion</a:t>
            </a:r>
            <a:r>
              <a:rPr lang="es-ES" sz="1500">
                <a:solidFill>
                  <a:srgbClr val="333333"/>
                </a:solidFill>
                <a:latin typeface="Consolas"/>
                <a:cs typeface="Segoe UI"/>
              </a:rPr>
              <a:t>"</a:t>
            </a:r>
          </a:p>
        </p:txBody>
      </p:sp>
    </p:spTree>
    <p:extLst>
      <p:ext uri="{BB962C8B-B14F-4D97-AF65-F5344CB8AC3E}">
        <p14:creationId xmlns:p14="http://schemas.microsoft.com/office/powerpoint/2010/main" val="1769115532"/>
      </p:ext>
    </p:extLst>
  </p:cSld>
  <p:clrMapOvr>
    <a:masterClrMapping/>
  </p:clrMapOvr>
  <p:transition spd="slow">
    <p:cover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>
            <a:extLst>
              <a:ext uri="{FF2B5EF4-FFF2-40B4-BE49-F238E27FC236}">
                <a16:creationId xmlns:a16="http://schemas.microsoft.com/office/drawing/2014/main" id="{3E960E9A-116B-F871-C303-6BCA02E1B30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s-ES"/>
              <a:t>Introducción a </a:t>
            </a:r>
            <a:r>
              <a:rPr lang="es-ES" err="1"/>
              <a:t>dataframes</a:t>
            </a:r>
            <a:r>
              <a:rPr lang="es-ES"/>
              <a:t> y </a:t>
            </a:r>
            <a:r>
              <a:rPr lang="es-ES" err="1"/>
              <a:t>tidyverse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643E6A01-4D99-B1A2-55E8-38FAA474B043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/>
        <p:txBody>
          <a:bodyPr/>
          <a:lstStyle/>
          <a:p>
            <a:r>
              <a:rPr lang="es-ES" dirty="0">
                <a:latin typeface="Verdana"/>
                <a:ea typeface="Verdana"/>
              </a:rPr>
              <a:t>05.</a:t>
            </a:r>
            <a:endParaRPr lang="es-ES" dirty="0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A629234C-FF67-0CA0-D080-E5B540F942E7}"/>
              </a:ext>
            </a:extLst>
          </p:cNvPr>
          <p:cNvSpPr txBox="1"/>
          <p:nvPr/>
        </p:nvSpPr>
        <p:spPr>
          <a:xfrm>
            <a:off x="5883469" y="1711661"/>
            <a:ext cx="4985619" cy="276998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b="1">
                <a:latin typeface="Verdana"/>
                <a:ea typeface="+mn-lt"/>
                <a:cs typeface="+mn-lt"/>
              </a:rPr>
              <a:t>Conteo de valores únicos de una variable:</a:t>
            </a:r>
            <a:endParaRPr lang="es-ES" sz="1500" b="1">
              <a:solidFill>
                <a:srgbClr val="000000"/>
              </a:solidFill>
              <a:latin typeface="Consolas"/>
              <a:ea typeface="+mn-lt"/>
              <a:cs typeface="+mn-lt"/>
            </a:endParaRPr>
          </a:p>
          <a:p>
            <a:endParaRPr lang="es-ES">
              <a:solidFill>
                <a:srgbClr val="122361"/>
              </a:solidFill>
              <a:latin typeface="Verdana"/>
              <a:ea typeface="Calibri" panose="020F0502020204030204"/>
              <a:cs typeface="Calibri" panose="020F0502020204030204"/>
            </a:endParaRPr>
          </a:p>
          <a:p>
            <a:r>
              <a:rPr lang="es-ES" sz="1500" err="1">
                <a:solidFill>
                  <a:srgbClr val="333333"/>
                </a:solidFill>
                <a:latin typeface="Consolas"/>
              </a:rPr>
              <a:t>count</a:t>
            </a:r>
            <a:r>
              <a:rPr lang="es-ES" sz="1500">
                <a:solidFill>
                  <a:srgbClr val="333333"/>
                </a:solidFill>
                <a:latin typeface="Consolas"/>
              </a:rPr>
              <a:t>(datos, sexo)</a:t>
            </a:r>
            <a:endParaRPr lang="es-ES"/>
          </a:p>
          <a:p>
            <a:endParaRPr lang="es-ES" sz="1500">
              <a:solidFill>
                <a:srgbClr val="000000"/>
              </a:solidFill>
              <a:latin typeface="Consolas"/>
            </a:endParaRPr>
          </a:p>
          <a:p>
            <a:r>
              <a:rPr lang="es-ES" sz="1500">
                <a:solidFill>
                  <a:srgbClr val="333333"/>
                </a:solidFill>
                <a:latin typeface="Consolas"/>
              </a:rPr>
              <a:t>## # A </a:t>
            </a:r>
            <a:r>
              <a:rPr lang="es-ES" sz="1500" err="1">
                <a:solidFill>
                  <a:srgbClr val="333333"/>
                </a:solidFill>
                <a:latin typeface="Consolas"/>
              </a:rPr>
              <a:t>tibble</a:t>
            </a:r>
            <a:r>
              <a:rPr lang="es-ES" sz="1500">
                <a:solidFill>
                  <a:srgbClr val="333333"/>
                </a:solidFill>
                <a:latin typeface="Consolas"/>
              </a:rPr>
              <a:t>: 3 x 2</a:t>
            </a:r>
            <a:endParaRPr lang="es-ES">
              <a:solidFill>
                <a:srgbClr val="333333"/>
              </a:solidFill>
              <a:ea typeface="Calibri"/>
              <a:cs typeface="Calibri"/>
            </a:endParaRPr>
          </a:p>
          <a:p>
            <a:r>
              <a:rPr lang="es-ES" sz="1500">
                <a:solidFill>
                  <a:srgbClr val="333333"/>
                </a:solidFill>
                <a:latin typeface="Consolas"/>
                <a:ea typeface="+mn-lt"/>
                <a:cs typeface="+mn-lt"/>
              </a:rPr>
              <a:t>##   </a:t>
            </a:r>
            <a:r>
              <a:rPr lang="es-ES" sz="1500">
                <a:solidFill>
                  <a:srgbClr val="333333"/>
                </a:solidFill>
                <a:latin typeface="Consolas"/>
              </a:rPr>
              <a:t>sexo       n</a:t>
            </a:r>
            <a:endParaRPr lang="es-ES">
              <a:solidFill>
                <a:srgbClr val="333333"/>
              </a:solidFill>
              <a:ea typeface="Calibri"/>
              <a:cs typeface="Calibri"/>
            </a:endParaRPr>
          </a:p>
          <a:p>
            <a:r>
              <a:rPr lang="es-ES" sz="1500">
                <a:solidFill>
                  <a:srgbClr val="333333"/>
                </a:solidFill>
                <a:latin typeface="Consolas"/>
                <a:ea typeface="+mn-lt"/>
                <a:cs typeface="+mn-lt"/>
              </a:rPr>
              <a:t>##   &lt;</a:t>
            </a:r>
            <a:r>
              <a:rPr lang="es-ES" sz="1500" err="1">
                <a:solidFill>
                  <a:srgbClr val="333333"/>
                </a:solidFill>
                <a:latin typeface="Consolas"/>
                <a:ea typeface="+mn-lt"/>
                <a:cs typeface="+mn-lt"/>
              </a:rPr>
              <a:t>chr</a:t>
            </a:r>
            <a:r>
              <a:rPr lang="es-ES" sz="1500">
                <a:solidFill>
                  <a:srgbClr val="333333"/>
                </a:solidFill>
                <a:latin typeface="Consolas"/>
                <a:ea typeface="+mn-lt"/>
                <a:cs typeface="+mn-lt"/>
              </a:rPr>
              <a:t>&gt;  &lt;</a:t>
            </a:r>
            <a:r>
              <a:rPr lang="es-ES" sz="1500" err="1">
                <a:solidFill>
                  <a:srgbClr val="333333"/>
                </a:solidFill>
                <a:latin typeface="Consolas"/>
                <a:ea typeface="+mn-lt"/>
                <a:cs typeface="+mn-lt"/>
              </a:rPr>
              <a:t>int</a:t>
            </a:r>
            <a:r>
              <a:rPr lang="es-ES" sz="1500">
                <a:solidFill>
                  <a:srgbClr val="333333"/>
                </a:solidFill>
                <a:latin typeface="Consolas"/>
                <a:ea typeface="+mn-lt"/>
                <a:cs typeface="+mn-lt"/>
              </a:rPr>
              <a:t>&gt;</a:t>
            </a:r>
            <a:endParaRPr lang="es-ES">
              <a:solidFill>
                <a:srgbClr val="333333"/>
              </a:solidFill>
              <a:ea typeface="Calibri"/>
              <a:cs typeface="Calibri"/>
            </a:endParaRPr>
          </a:p>
          <a:p>
            <a:r>
              <a:rPr lang="es-ES" sz="1500">
                <a:solidFill>
                  <a:srgbClr val="333333"/>
                </a:solidFill>
                <a:latin typeface="Consolas"/>
              </a:rPr>
              <a:t>## 1 F     531038</a:t>
            </a:r>
            <a:endParaRPr lang="es-ES">
              <a:solidFill>
                <a:srgbClr val="333333"/>
              </a:solidFill>
              <a:ea typeface="Calibri"/>
              <a:cs typeface="Calibri"/>
            </a:endParaRPr>
          </a:p>
          <a:p>
            <a:r>
              <a:rPr lang="es-ES" sz="1500">
                <a:solidFill>
                  <a:srgbClr val="333333"/>
                </a:solidFill>
                <a:latin typeface="Consolas"/>
              </a:rPr>
              <a:t>## 2 I        318</a:t>
            </a:r>
            <a:endParaRPr lang="es-ES">
              <a:solidFill>
                <a:srgbClr val="333333"/>
              </a:solidFill>
              <a:ea typeface="Calibri"/>
              <a:cs typeface="Calibri"/>
            </a:endParaRPr>
          </a:p>
          <a:p>
            <a:r>
              <a:rPr lang="es-ES" sz="1500">
                <a:solidFill>
                  <a:srgbClr val="333333"/>
                </a:solidFill>
                <a:latin typeface="Consolas"/>
              </a:rPr>
              <a:t>## 3 M     327426</a:t>
            </a:r>
            <a:endParaRPr lang="es-ES">
              <a:solidFill>
                <a:srgbClr val="333333"/>
              </a:solidFill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A3FECC2D-BF33-EA8F-A0E4-318579FA9264}"/>
              </a:ext>
            </a:extLst>
          </p:cNvPr>
          <p:cNvSpPr txBox="1"/>
          <p:nvPr/>
        </p:nvSpPr>
        <p:spPr>
          <a:xfrm>
            <a:off x="1059999" y="1715489"/>
            <a:ext cx="3980212" cy="276998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b="1">
                <a:latin typeface="Verdana"/>
                <a:cs typeface="Segoe UI"/>
              </a:rPr>
              <a:t>Valores únicos de una variable:</a:t>
            </a:r>
            <a:r>
              <a:rPr lang="en-US" b="1">
                <a:latin typeface="Verdana"/>
                <a:cs typeface="Segoe UI"/>
              </a:rPr>
              <a:t>​</a:t>
            </a:r>
            <a:endParaRPr lang="en-US" b="1">
              <a:latin typeface="Verdana"/>
              <a:ea typeface="Verdana"/>
              <a:cs typeface="Segoe UI"/>
            </a:endParaRPr>
          </a:p>
          <a:p>
            <a:r>
              <a:rPr lang="es-ES">
                <a:latin typeface="Verdana"/>
                <a:cs typeface="Segoe UI"/>
              </a:rPr>
              <a:t>​</a:t>
            </a:r>
            <a:endParaRPr lang="es-ES">
              <a:latin typeface="Verdana"/>
              <a:ea typeface="Verdana"/>
              <a:cs typeface="Segoe UI"/>
            </a:endParaRPr>
          </a:p>
          <a:p>
            <a:r>
              <a:rPr lang="es-ES" sz="1500" err="1">
                <a:solidFill>
                  <a:srgbClr val="333333"/>
                </a:solidFill>
                <a:latin typeface="Consolas"/>
                <a:cs typeface="Segoe UI"/>
              </a:rPr>
              <a:t>distinct</a:t>
            </a:r>
            <a:r>
              <a:rPr lang="es-ES" sz="1500">
                <a:solidFill>
                  <a:srgbClr val="333333"/>
                </a:solidFill>
                <a:latin typeface="Consolas"/>
                <a:cs typeface="Segoe UI"/>
              </a:rPr>
              <a:t>(datos, sexo)</a:t>
            </a:r>
            <a:r>
              <a:rPr lang="es-ES" sz="1500">
                <a:latin typeface="Consolas"/>
                <a:cs typeface="Segoe UI"/>
              </a:rPr>
              <a:t>​</a:t>
            </a:r>
          </a:p>
          <a:p>
            <a:r>
              <a:rPr lang="es-ES" sz="1500">
                <a:latin typeface="Consolas"/>
                <a:cs typeface="Segoe UI"/>
              </a:rPr>
              <a:t>​</a:t>
            </a:r>
          </a:p>
          <a:p>
            <a:r>
              <a:rPr lang="es-ES" sz="1500">
                <a:solidFill>
                  <a:srgbClr val="333333"/>
                </a:solidFill>
                <a:latin typeface="Consolas"/>
                <a:cs typeface="Segoe UI"/>
              </a:rPr>
              <a:t>## # A </a:t>
            </a:r>
            <a:r>
              <a:rPr lang="es-ES" sz="1500" err="1">
                <a:solidFill>
                  <a:srgbClr val="333333"/>
                </a:solidFill>
                <a:latin typeface="Consolas"/>
                <a:cs typeface="Segoe UI"/>
              </a:rPr>
              <a:t>tibble</a:t>
            </a:r>
            <a:r>
              <a:rPr lang="es-ES" sz="1500">
                <a:solidFill>
                  <a:srgbClr val="333333"/>
                </a:solidFill>
                <a:latin typeface="Consolas"/>
                <a:cs typeface="Segoe UI"/>
              </a:rPr>
              <a:t>: 3 x 1​</a:t>
            </a:r>
          </a:p>
          <a:p>
            <a:r>
              <a:rPr lang="es-ES" sz="1500">
                <a:solidFill>
                  <a:srgbClr val="333333"/>
                </a:solidFill>
                <a:latin typeface="Consolas"/>
                <a:cs typeface="Segoe UI"/>
              </a:rPr>
              <a:t>##   sexo ​</a:t>
            </a:r>
          </a:p>
          <a:p>
            <a:r>
              <a:rPr lang="es-ES" sz="1500">
                <a:solidFill>
                  <a:srgbClr val="333333"/>
                </a:solidFill>
                <a:latin typeface="Consolas"/>
                <a:cs typeface="Segoe UI"/>
              </a:rPr>
              <a:t>##   &lt;</a:t>
            </a:r>
            <a:r>
              <a:rPr lang="es-ES" sz="1500" err="1">
                <a:solidFill>
                  <a:srgbClr val="333333"/>
                </a:solidFill>
                <a:latin typeface="Consolas"/>
                <a:cs typeface="Segoe UI"/>
              </a:rPr>
              <a:t>chr</a:t>
            </a:r>
            <a:r>
              <a:rPr lang="es-ES" sz="1500">
                <a:solidFill>
                  <a:srgbClr val="333333"/>
                </a:solidFill>
                <a:latin typeface="Consolas"/>
                <a:cs typeface="Segoe UI"/>
              </a:rPr>
              <a:t>&gt;​</a:t>
            </a:r>
          </a:p>
          <a:p>
            <a:r>
              <a:rPr lang="es-ES" sz="1500">
                <a:solidFill>
                  <a:srgbClr val="333333"/>
                </a:solidFill>
                <a:latin typeface="Consolas"/>
                <a:cs typeface="Segoe UI"/>
              </a:rPr>
              <a:t>## 1 F    ​</a:t>
            </a:r>
          </a:p>
          <a:p>
            <a:r>
              <a:rPr lang="es-ES" sz="1500">
                <a:solidFill>
                  <a:srgbClr val="333333"/>
                </a:solidFill>
                <a:latin typeface="Consolas"/>
                <a:cs typeface="Segoe UI"/>
              </a:rPr>
              <a:t>## 2 M    ​</a:t>
            </a:r>
          </a:p>
          <a:p>
            <a:r>
              <a:rPr lang="es-ES" sz="1500">
                <a:solidFill>
                  <a:srgbClr val="333333"/>
                </a:solidFill>
                <a:latin typeface="Consolas"/>
                <a:cs typeface="Segoe UI"/>
              </a:rPr>
              <a:t>## 3 I</a:t>
            </a:r>
          </a:p>
        </p:txBody>
      </p:sp>
    </p:spTree>
    <p:extLst>
      <p:ext uri="{BB962C8B-B14F-4D97-AF65-F5344CB8AC3E}">
        <p14:creationId xmlns:p14="http://schemas.microsoft.com/office/powerpoint/2010/main" val="1824668025"/>
      </p:ext>
    </p:extLst>
  </p:cSld>
  <p:clrMapOvr>
    <a:masterClrMapping/>
  </p:clrMapOvr>
  <p:transition spd="slow">
    <p:cover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64A7D4B5-91BE-85FE-E3CB-2EBBEBE8DA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>
                <a:latin typeface="Verdana"/>
                <a:ea typeface="Verdana"/>
              </a:rPr>
              <a:t>¡Muchas gracias!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842488168"/>
      </p:ext>
    </p:extLst>
  </p:cSld>
  <p:clrMapOvr>
    <a:masterClrMapping/>
  </p:clrMapOvr>
  <p:transition spd="slow">
    <p:cover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38763339"/>
      </p:ext>
    </p:extLst>
  </p:cSld>
  <p:clrMapOvr>
    <a:masterClrMapping/>
  </p:clrMapOvr>
  <p:transition spd="slow">
    <p:cover/>
  </p:transition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 panose="020B00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e Office">
  <a:themeElements>
    <a:clrScheme name="CENSO PILOTO OPERATIVO">
      <a:dk1>
        <a:srgbClr val="122361"/>
      </a:dk1>
      <a:lt1>
        <a:srgbClr val="FFFFFF"/>
      </a:lt1>
      <a:dk2>
        <a:srgbClr val="2C437F"/>
      </a:dk2>
      <a:lt2>
        <a:srgbClr val="3755A1"/>
      </a:lt2>
      <a:accent1>
        <a:srgbClr val="96B52D"/>
      </a:accent1>
      <a:accent2>
        <a:srgbClr val="B12B2B"/>
      </a:accent2>
      <a:accent3>
        <a:srgbClr val="EE7F1C"/>
      </a:accent3>
      <a:accent4>
        <a:srgbClr val="824E98"/>
      </a:accent4>
      <a:accent5>
        <a:srgbClr val="F9AD00"/>
      </a:accent5>
      <a:accent6>
        <a:srgbClr val="049EE2"/>
      </a:accent6>
      <a:hlink>
        <a:srgbClr val="2C437F"/>
      </a:hlink>
      <a:folHlink>
        <a:srgbClr val="019FE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631</Words>
  <Application>Microsoft Office PowerPoint</Application>
  <PresentationFormat>Panorámica</PresentationFormat>
  <Paragraphs>79</Paragraphs>
  <Slides>9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9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9</vt:i4>
      </vt:variant>
    </vt:vector>
  </HeadingPairs>
  <TitlesOfParts>
    <vt:vector size="20" baseType="lpstr">
      <vt:lpstr>Aptos</vt:lpstr>
      <vt:lpstr>Aptos Display</vt:lpstr>
      <vt:lpstr>Arial</vt:lpstr>
      <vt:lpstr>Avenir Next Demi Bold</vt:lpstr>
      <vt:lpstr>Calibri</vt:lpstr>
      <vt:lpstr>Consolas</vt:lpstr>
      <vt:lpstr>Noto Sans</vt:lpstr>
      <vt:lpstr>Segoe UI</vt:lpstr>
      <vt:lpstr>Verdana</vt:lpstr>
      <vt:lpstr>Tema de Office</vt:lpstr>
      <vt:lpstr>Tema de Office</vt:lpstr>
      <vt:lpstr>Introducción a dataframe y tidyverse</vt:lpstr>
      <vt:lpstr>05.</vt:lpstr>
      <vt:lpstr>Introducción a dataframes y tidyverse </vt:lpstr>
      <vt:lpstr>Presentación de PowerPoint</vt:lpstr>
      <vt:lpstr>Presentación de PowerPoint</vt:lpstr>
      <vt:lpstr>Presentación de PowerPoint</vt:lpstr>
      <vt:lpstr>Presentación de PowerPoint</vt:lpstr>
      <vt:lpstr>¡Muchas gracias!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/>
  <cp:lastModifiedBy>Alberto Carlos Farias Aguilera</cp:lastModifiedBy>
  <cp:revision>30</cp:revision>
  <dcterms:created xsi:type="dcterms:W3CDTF">2012-07-30T22:48:03Z</dcterms:created>
  <dcterms:modified xsi:type="dcterms:W3CDTF">2024-08-09T18:37:28Z</dcterms:modified>
  <cp:contentStatus>Final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MarkAsFinal">
    <vt:bool>true</vt:bool>
  </property>
</Properties>
</file>