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1"/>
  </p:sldMasterIdLst>
  <p:sldIdLst>
    <p:sldId id="256" r:id="rId2"/>
    <p:sldId id="1231" r:id="rId3"/>
    <p:sldId id="1236" r:id="rId4"/>
    <p:sldId id="1237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55B806-4080-77B5-C063-0664A20F9178}" v="54" dt="2024-08-08T22:13:34.554"/>
    <p1510:client id="{D8CDA429-33B4-2753-A88E-D4A36EB71D1C}" v="21" dt="2024-08-09T18:18:25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1" name="Imagen 1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0487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21" name="Imagen 2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3" name="Imagen 12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4692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r="1283" b="79"/>
          <a:stretch/>
        </p:blipFill>
        <p:spPr>
          <a:xfrm>
            <a:off x="6018751" y="5969130"/>
            <a:ext cx="6173249" cy="31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30-09-2024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4148" r:id="rId2"/>
    <p:sldLayoutId id="2147483780" r:id="rId3"/>
    <p:sldLayoutId id="2147484141" r:id="rId4"/>
    <p:sldLayoutId id="2147483882" r:id="rId5"/>
    <p:sldLayoutId id="2147484149" r:id="rId6"/>
    <p:sldLayoutId id="2147484150" r:id="rId7"/>
    <p:sldLayoutId id="2147484151" r:id="rId8"/>
    <p:sldLayoutId id="2147484152" r:id="rId9"/>
    <p:sldLayoutId id="2147483883" r:id="rId10"/>
    <p:sldLayoutId id="2147483819" r:id="rId11"/>
    <p:sldLayoutId id="2147484147" r:id="rId12"/>
    <p:sldLayoutId id="2147484142" r:id="rId13"/>
    <p:sldLayoutId id="2147484140" r:id="rId14"/>
    <p:sldLayoutId id="2147484153" r:id="rId15"/>
    <p:sldLayoutId id="2147483795" r:id="rId16"/>
    <p:sldLayoutId id="2147484146" r:id="rId17"/>
    <p:sldLayoutId id="2147483887" r:id="rId18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posit.co/download/rstudio-desktop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¿Cómo instalar R y </a:t>
            </a:r>
            <a:r>
              <a:rPr lang="es-ES" dirty="0" err="1">
                <a:latin typeface="Verdana"/>
                <a:ea typeface="Verdana"/>
              </a:rPr>
              <a:t>RStudio</a:t>
            </a:r>
            <a:r>
              <a:rPr lang="es-ES" dirty="0">
                <a:latin typeface="Verdana"/>
                <a:ea typeface="Verdana"/>
              </a:rPr>
              <a:t>?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body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r>
              <a:rPr lang="es-ES" dirty="0">
                <a:latin typeface="Verdana"/>
                <a:ea typeface="Verdana"/>
              </a:rPr>
              <a:t>Curso: R básico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1F4FD4-52B4-0EBC-21DA-EF35166579E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ES" dirty="0">
                <a:latin typeface="Verdana"/>
                <a:ea typeface="Verdana"/>
              </a:rPr>
              <a:t>2024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BA8D1CA-EE38-81CE-DA7D-D858FB98D8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66853" y="5008029"/>
            <a:ext cx="5823429" cy="690519"/>
          </a:xfrm>
          <a:ln>
            <a:solidFill>
              <a:schemeClr val="bg2"/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ES" sz="1800" dirty="0">
                <a:latin typeface="Verdana"/>
                <a:ea typeface="Verdana"/>
              </a:rPr>
              <a:t>Para descargar: </a:t>
            </a:r>
            <a:r>
              <a:rPr lang="es-ES" sz="1800" dirty="0">
                <a:latin typeface="Verdana"/>
                <a:ea typeface="Verdana"/>
                <a:hlinkClick r:id="rId2"/>
              </a:rPr>
              <a:t>https://posit.co/download/rstudio-desktop/</a:t>
            </a:r>
            <a:endParaRPr lang="es-ES" sz="1800" dirty="0"/>
          </a:p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0337E48-BB5E-DF9A-A21A-4D4D921A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761" y="624225"/>
            <a:ext cx="8316031" cy="846497"/>
          </a:xfrm>
        </p:spPr>
        <p:txBody>
          <a:bodyPr/>
          <a:lstStyle/>
          <a:p>
            <a:r>
              <a:rPr lang="es-ES" dirty="0" smtClean="0">
                <a:solidFill>
                  <a:srgbClr val="FFFFFF"/>
                </a:solidFill>
                <a:latin typeface="Verdana"/>
                <a:ea typeface="Verdana"/>
              </a:rPr>
              <a:t>Cómo instalar R y </a:t>
            </a:r>
            <a:r>
              <a:rPr lang="es-ES" dirty="0" err="1" smtClean="0">
                <a:solidFill>
                  <a:srgbClr val="FFFFFF"/>
                </a:solidFill>
                <a:latin typeface="Verdana"/>
                <a:ea typeface="Verdana"/>
              </a:rPr>
              <a:t>RStudio</a:t>
            </a:r>
            <a:endParaRPr lang="es-ES" dirty="0">
              <a:solidFill>
                <a:srgbClr val="FFFFFF"/>
              </a:solidFill>
              <a:latin typeface="Verdana"/>
              <a:ea typeface="Verdana"/>
            </a:endParaRPr>
          </a:p>
          <a:p>
            <a:endParaRPr lang="es-ES" dirty="0"/>
          </a:p>
        </p:txBody>
      </p:sp>
      <p:pic>
        <p:nvPicPr>
          <p:cNvPr id="4" name="Imagen 3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55A9E29F-648B-BFFC-EA8C-42CD93F7F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647" y="2207093"/>
            <a:ext cx="9124950" cy="24098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92332" y="4616918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Descargar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Instalar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Descargar </a:t>
            </a:r>
            <a:r>
              <a:rPr lang="es-CL" dirty="0" err="1" smtClean="0"/>
              <a:t>Rstudio</a:t>
            </a:r>
            <a:endParaRPr lang="es-C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Instalar </a:t>
            </a:r>
            <a:r>
              <a:rPr lang="es-CL" dirty="0" err="1" smtClean="0"/>
              <a:t>RStudio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018087925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1807226-208D-DE1A-55EE-7A0118C1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¡Muchas gracias!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95259916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588426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36</Words>
  <Application>Microsoft Office PowerPoint</Application>
  <PresentationFormat>Panorámica</PresentationFormat>
  <Paragraphs>10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Avenir Next Demi Bold</vt:lpstr>
      <vt:lpstr>Calibri</vt:lpstr>
      <vt:lpstr>Verdana</vt:lpstr>
      <vt:lpstr>Tema de Office</vt:lpstr>
      <vt:lpstr>¿Cómo instalar R y RStudio?</vt:lpstr>
      <vt:lpstr>Cómo instalar R y RStudio 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Carlos Farias Aguilera</dc:creator>
  <cp:lastModifiedBy>Alberto Carlos Farias Aguilera</cp:lastModifiedBy>
  <cp:revision>31</cp:revision>
  <dcterms:created xsi:type="dcterms:W3CDTF">2012-07-30T22:48:03Z</dcterms:created>
  <dcterms:modified xsi:type="dcterms:W3CDTF">2024-09-30T14:48:21Z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